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4" r:id="rId3"/>
    <p:sldId id="256" r:id="rId4"/>
    <p:sldId id="296" r:id="rId5"/>
    <p:sldId id="297" r:id="rId6"/>
    <p:sldId id="298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546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28A2-C7D7-BC3B-76AC-64BBC646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34A35-0161-F05B-016A-BD7CE546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736B-1E9F-8D52-F7D2-6F1F95A5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49B2-5BE1-4B1B-7945-60F3BC8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F92A-4E6C-3818-444C-B77B6552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7E0-4AD0-E851-3A60-31B6032F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6B32-2E21-F3CB-F997-FE6B0B7C6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CD66-B8C8-A8EF-FF7A-535998EC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7C5-A012-A8CE-F31A-03C65765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05EC-AEFA-6FA6-334D-4FE0D115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6C4E7-9BEC-CFF8-04FF-752C7566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76D91-FB1F-60F4-DB16-0CF592C1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56E7-A70C-76D9-087F-A5341273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2BDE-0DAD-1721-5E47-75B0E4B7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AB65-4C38-FEF8-88D1-BA537DAA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82C-9472-EBA3-A327-DF287E4D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03FD-6303-7389-9AC9-70F21B4D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6DCF4-39DA-0A19-09F4-37CDC033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0D4C-7303-0E65-C857-C875FD8E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D69C-3A71-27D2-0539-7DDA3784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722B-5EB9-64BC-B93D-49D98E76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A870-9ADA-FC3E-A113-ED025C44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98BE-352F-9C55-0BAA-8D68C035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D478-5D3B-C971-EE56-F82B8BE9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CA751-B33E-01EC-DA9B-47E37F59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5855-B3F7-0465-8FD3-3141BEBB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5E86-0311-FE40-2226-AFC7AF40B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5BEF5-8BB2-70DC-E1E0-D4C7FFBF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87885-4860-ABC4-6CFF-C8547472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EC1E-912E-6C13-789A-576C04B5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AEB66-6A71-6C13-A5DB-F938914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721E-2262-1807-00DB-9FC9B95C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699A-5A64-3967-B063-1745976B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930A3-50EC-762D-9D6B-4FBC04E70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862E-04F4-8932-FD69-4B3632882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7CC6E-02AD-01D1-9122-B86990B0A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0FD26-919F-436C-8BE0-B1257DC4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D1F90-E910-F0C9-842A-E5C922CD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B7E75-8B78-F9E9-37C1-9C884E96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2A3B-7581-037B-BBD3-998A2367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AD1CC-6D0D-5D83-39A6-0971A4A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7F2F8-2F8C-B031-A928-66FF7E4D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BA070-F5A8-979B-B95A-CB8A0D6C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BB787-C237-C90D-E7A2-00C7A14D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D1F6-70C5-2B33-8FFF-36928FE5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C80A-E5CF-7993-F08D-00960B75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BA3-C5F5-304C-B59E-4A21A683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E9FD-1FE7-05B0-F3F4-3C8A3F7D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1E8D9-C7C4-6A7C-63EB-5D96775D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6BA0B-3248-4CBA-4D5D-B721CAE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42DD-4949-E258-4F18-94D0360B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89AF1-93CF-17EF-BE7E-857D3A8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AA13-D332-6828-C19B-75D3B926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8F5C5-740A-CE88-AE44-4FE935CE9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C348E-2AC5-EEF2-7737-FF6D5B80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B1F37-368B-454C-3A96-225575A0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AD077-4421-B5FF-7606-A886ADA3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4F5C1-3844-5E6E-4BC8-49D7BF1A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1450-49BE-DF80-7712-A1C55DBA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5C1D-60AA-5FE0-C749-A7A8C2AB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E0DA-BFF6-F51D-B7E8-48BD3CBAE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A2BA-00C7-7429-FC8C-E108D73BE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B1C-6700-FECC-DA9A-4E84E2EFD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chive.org/details/akanashantifolkt0000ratt/page/n5/mode/2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8F582-0DC9-BC71-B6CE-9761112B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78" y="53086"/>
            <a:ext cx="3561144" cy="27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D15A2-D2B4-E672-079E-934F9DCE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9" y="1075676"/>
            <a:ext cx="2290920" cy="2041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 Source Material: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FE42F-8DB8-A7C4-9411-2595AE59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53" y="2777619"/>
            <a:ext cx="1620510" cy="679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18482-C707-2316-2207-986F7EDB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22" y="42585"/>
            <a:ext cx="6353278" cy="341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0A2AA-AAE1-3C57-1CBA-142B0FC5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1" y="3609474"/>
            <a:ext cx="6736352" cy="310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20853-1144-BE0C-05E8-DE93BFAB508D}"/>
              </a:ext>
            </a:extLst>
          </p:cNvPr>
          <p:cNvSpPr txBox="1"/>
          <p:nvPr/>
        </p:nvSpPr>
        <p:spPr>
          <a:xfrm>
            <a:off x="4980971" y="3431894"/>
            <a:ext cx="750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https://archive.org/details/akanashantifolkt0000ratt/page/n5/mode/2up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F419B-7672-6533-9D78-B70C1DBA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721" y="3871940"/>
            <a:ext cx="3889623" cy="2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6B4D-001D-7257-CFA4-4C0CC5516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61CBE-DE64-3214-11B2-3CA61425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8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CF07-7512-D555-0B27-D7105B38B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Ananse0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4FB3-4B76-E6E5-6B93-655E4B988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 Material and</a:t>
            </a:r>
          </a:p>
          <a:p>
            <a:r>
              <a:rPr lang="en-US" dirty="0"/>
              <a:t>ChatGPT-4o Prompts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8DE77-9798-38B3-62A1-F094DC5B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7F8E8-0358-CDC5-DCC9-6880ECBB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3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FB20-82E7-E9A8-CDDC-D9CC5C5D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C5566-DFD9-485E-F13E-195C62AC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7BE8C-DD7C-EC3A-3CE9-3B2CAA8C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30205-E614-8589-5EA7-05BAFD52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E2B497-D193-F50B-05D3-C89175940660}"/>
              </a:ext>
            </a:extLst>
          </p:cNvPr>
          <p:cNvSpPr txBox="1"/>
          <p:nvPr/>
        </p:nvSpPr>
        <p:spPr>
          <a:xfrm>
            <a:off x="303610" y="0"/>
            <a:ext cx="4823561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</a:t>
            </a:r>
            <a:r>
              <a:rPr lang="en-US" sz="1000" dirty="0"/>
              <a:t>e' n.se se, '</a:t>
            </a:r>
            <a:r>
              <a:rPr lang="en-US" sz="1000" dirty="0" err="1"/>
              <a:t>nse</a:t>
            </a:r>
            <a:r>
              <a:rPr lang="en-US" sz="1000" dirty="0"/>
              <a:t> se o</a:t>
            </a:r>
          </a:p>
          <a:p>
            <a:r>
              <a:rPr lang="en-US" sz="1000" dirty="0"/>
              <a:t>SE 'YOYE A ANYANKONSEM YE BE FRE NO ANANSESEM</a:t>
            </a:r>
          </a:p>
          <a:p>
            <a:r>
              <a:rPr lang="en-US" sz="1000" dirty="0"/>
              <a:t>KWAKU ANANSE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okoo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r>
              <a:rPr lang="en-US" sz="1000" dirty="0"/>
              <a:t> ho se </a:t>
            </a:r>
            <a:r>
              <a:rPr lang="en-US" sz="1000" dirty="0" err="1"/>
              <a:t>omfa</a:t>
            </a:r>
            <a:r>
              <a:rPr lang="en-US" sz="1000" dirty="0"/>
              <a:t> '</a:t>
            </a:r>
            <a:r>
              <a:rPr lang="en-US" sz="1000" dirty="0" err="1"/>
              <a:t>Nyankonsem</a:t>
            </a:r>
            <a:endParaRPr lang="en-US" sz="1000" dirty="0"/>
          </a:p>
          <a:p>
            <a:r>
              <a:rPr lang="en-US" sz="1000" dirty="0" err="1"/>
              <a:t>mma</a:t>
            </a:r>
            <a:r>
              <a:rPr lang="en-US" sz="1000" dirty="0"/>
              <a:t> no </a:t>
            </a:r>
            <a:r>
              <a:rPr lang="en-US" sz="1000" dirty="0" err="1"/>
              <a:t>nto</a:t>
            </a:r>
            <a:r>
              <a:rPr lang="en-US" sz="1000" dirty="0"/>
              <a:t>. Nyame see, "Wo </a:t>
            </a:r>
            <a:r>
              <a:rPr lang="en-US" sz="1000" dirty="0" err="1"/>
              <a:t>betimi</a:t>
            </a:r>
            <a:r>
              <a:rPr lang="en-US" sz="1000" dirty="0"/>
              <a:t> </a:t>
            </a:r>
            <a:r>
              <a:rPr lang="en-US" sz="1000" dirty="0" err="1"/>
              <a:t>ato</a:t>
            </a:r>
            <a:r>
              <a:rPr lang="en-US" sz="1000" dirty="0"/>
              <a:t>? " </a:t>
            </a:r>
            <a:r>
              <a:rPr lang="en-US" sz="1000" dirty="0" err="1"/>
              <a:t>Ananse</a:t>
            </a:r>
            <a:r>
              <a:rPr lang="en-US" sz="1000" dirty="0"/>
              <a:t> see, "Ei!</a:t>
            </a:r>
          </a:p>
          <a:p>
            <a:r>
              <a:rPr lang="en-US" sz="1000" dirty="0" err="1"/>
              <a:t>metimi</a:t>
            </a:r>
            <a:r>
              <a:rPr lang="en-US" sz="1000" dirty="0"/>
              <a:t>." Nyame see, "</a:t>
            </a:r>
            <a:r>
              <a:rPr lang="en-US" sz="1000" dirty="0" err="1"/>
              <a:t>Akuro</a:t>
            </a:r>
            <a:r>
              <a:rPr lang="en-US" sz="1000" dirty="0"/>
              <a:t> </a:t>
            </a:r>
            <a:r>
              <a:rPr lang="en-US" sz="1000" dirty="0" err="1"/>
              <a:t>akantinka</a:t>
            </a:r>
            <a:r>
              <a:rPr lang="en-US" sz="1000" dirty="0"/>
              <a:t> be ye se </a:t>
            </a:r>
            <a:r>
              <a:rPr lang="en-US" sz="1000" dirty="0" err="1"/>
              <a:t>Kokofu</a:t>
            </a:r>
            <a:r>
              <a:rPr lang="en-US" sz="1000" dirty="0"/>
              <a:t>, </a:t>
            </a:r>
            <a:r>
              <a:rPr lang="en-US" sz="1000" dirty="0" err="1"/>
              <a:t>Bekwai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Asumengya</a:t>
            </a:r>
            <a:r>
              <a:rPr lang="en-US" sz="1000" dirty="0"/>
              <a:t> aba, </a:t>
            </a:r>
            <a:r>
              <a:rPr lang="en-US" sz="1000" dirty="0" err="1"/>
              <a:t>ye'antimi</a:t>
            </a:r>
            <a:r>
              <a:rPr lang="en-US" sz="1000" dirty="0"/>
              <a:t> </a:t>
            </a:r>
            <a:r>
              <a:rPr lang="en-US" sz="1000" dirty="0" err="1"/>
              <a:t>anto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wo </a:t>
            </a:r>
            <a:r>
              <a:rPr lang="en-US" sz="1000" dirty="0" err="1"/>
              <a:t>Kwafwiaban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wo </a:t>
            </a:r>
            <a:r>
              <a:rPr lang="en-US" sz="1000" dirty="0" err="1"/>
              <a:t>betimi</a:t>
            </a:r>
            <a:r>
              <a:rPr lang="en-US" sz="1000" dirty="0"/>
              <a:t>? "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Edieben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ye to ma? " Nyame see, "Ye </a:t>
            </a:r>
            <a:r>
              <a:rPr lang="en-US" sz="1000" dirty="0" err="1"/>
              <a:t>nto</a:t>
            </a:r>
            <a:r>
              <a:rPr lang="en-US" sz="1000" dirty="0"/>
              <a:t> </a:t>
            </a:r>
            <a:r>
              <a:rPr lang="en-US" sz="1000" dirty="0" err="1"/>
              <a:t>mma</a:t>
            </a:r>
            <a:r>
              <a:rPr lang="en-US" sz="1000" dirty="0"/>
              <a:t> </a:t>
            </a:r>
            <a:r>
              <a:rPr lang="en-US" sz="1000" dirty="0" err="1"/>
              <a:t>fwe</a:t>
            </a:r>
            <a:r>
              <a:rPr lang="en-US" sz="1000" dirty="0"/>
              <a:t> </a:t>
            </a:r>
            <a:r>
              <a:rPr lang="en-US" sz="1000" dirty="0" err="1"/>
              <a:t>gv.e</a:t>
            </a:r>
            <a:endParaRPr lang="en-US" sz="1000" dirty="0"/>
          </a:p>
          <a:p>
            <a:r>
              <a:rPr lang="en-US" sz="1000" dirty="0"/>
              <a:t>se, </a:t>
            </a:r>
            <a:r>
              <a:rPr lang="en-US" sz="1000" dirty="0" err="1"/>
              <a:t>Aboa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, </a:t>
            </a:r>
            <a:r>
              <a:rPr lang="en-US" sz="1000" dirty="0" err="1"/>
              <a:t>Osebo</a:t>
            </a:r>
            <a:r>
              <a:rPr lang="en-US" sz="1000" dirty="0"/>
              <a:t>, </a:t>
            </a:r>
            <a:r>
              <a:rPr lang="en-US" sz="1000" dirty="0" err="1"/>
              <a:t>Mmoatia</a:t>
            </a:r>
            <a:r>
              <a:rPr lang="en-US" sz="1000" dirty="0"/>
              <a:t>, </a:t>
            </a:r>
            <a:r>
              <a:rPr lang="en-US" sz="1000" dirty="0" err="1"/>
              <a:t>Mmoboro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 " Me de </a:t>
            </a:r>
            <a:r>
              <a:rPr lang="en-US" sz="1000" dirty="0" err="1"/>
              <a:t>nnooma</a:t>
            </a:r>
            <a:endParaRPr lang="en-US" sz="1000" dirty="0"/>
          </a:p>
          <a:p>
            <a:r>
              <a:rPr lang="en-US" sz="1000" dirty="0" err="1"/>
              <a:t>nnyina</a:t>
            </a:r>
            <a:r>
              <a:rPr lang="en-US" sz="1000" dirty="0"/>
              <a:t> bi </a:t>
            </a:r>
            <a:r>
              <a:rPr lang="en-US" sz="1000" dirty="0" err="1"/>
              <a:t>meba</a:t>
            </a:r>
            <a:r>
              <a:rPr lang="en-US" sz="1000" dirty="0"/>
              <a:t>, me de </a:t>
            </a:r>
            <a:r>
              <a:rPr lang="en-US" sz="1000" dirty="0" err="1"/>
              <a:t>m'aberewa</a:t>
            </a:r>
            <a:r>
              <a:rPr lang="en-US" sz="1000" dirty="0"/>
              <a:t>, </a:t>
            </a:r>
            <a:r>
              <a:rPr lang="en-US" sz="1000" dirty="0" err="1"/>
              <a:t>Nsia</a:t>
            </a:r>
            <a:r>
              <a:rPr lang="en-US" sz="1000" dirty="0"/>
              <a:t>, </a:t>
            </a:r>
            <a:r>
              <a:rPr lang="en-US" sz="1000" dirty="0" err="1"/>
              <a:t>meka</a:t>
            </a:r>
            <a:r>
              <a:rPr lang="en-US" sz="1000" dirty="0"/>
              <a:t> ho." Nyame see, " Ko fa</a:t>
            </a:r>
          </a:p>
          <a:p>
            <a:r>
              <a:rPr lang="en-US" sz="1000" dirty="0"/>
              <a:t>bra e." </a:t>
            </a:r>
            <a:r>
              <a:rPr lang="en-US" sz="1000" dirty="0" err="1"/>
              <a:t>Ananse</a:t>
            </a:r>
            <a:r>
              <a:rPr lang="en-US" sz="1000" dirty="0"/>
              <a:t> baye,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oboo</a:t>
            </a:r>
            <a:r>
              <a:rPr lang="en-US" sz="1000" dirty="0"/>
              <a:t> oni </a:t>
            </a:r>
            <a:r>
              <a:rPr lang="en-US" sz="1000" dirty="0" err="1"/>
              <a:t>amanie</a:t>
            </a:r>
            <a:r>
              <a:rPr lang="en-US" sz="1000" dirty="0"/>
              <a:t> se, " </a:t>
            </a:r>
            <a:r>
              <a:rPr lang="en-US" sz="1000" dirty="0" err="1"/>
              <a:t>Nyankonsem</a:t>
            </a:r>
            <a:r>
              <a:rPr lang="en-US" sz="1000" dirty="0"/>
              <a:t> me pe se me</a:t>
            </a:r>
          </a:p>
          <a:p>
            <a:r>
              <a:rPr lang="en-US" sz="1000" dirty="0"/>
              <a:t>to, </a:t>
            </a:r>
            <a:r>
              <a:rPr lang="en-US" sz="1000" dirty="0" err="1"/>
              <a:t>na</a:t>
            </a:r>
            <a:r>
              <a:rPr lang="en-US" sz="1000" dirty="0"/>
              <a:t> Nyame se me </a:t>
            </a:r>
            <a:r>
              <a:rPr lang="en-US" sz="1000" dirty="0" err="1"/>
              <a:t>mfa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, </a:t>
            </a:r>
            <a:r>
              <a:rPr lang="en-US" sz="1000" dirty="0" err="1"/>
              <a:t>Osebo</a:t>
            </a:r>
            <a:r>
              <a:rPr lang="en-US" sz="1000" dirty="0"/>
              <a:t>, </a:t>
            </a:r>
            <a:r>
              <a:rPr lang="en-US" sz="1000" dirty="0" err="1"/>
              <a:t>Mmoatia</a:t>
            </a:r>
            <a:r>
              <a:rPr lang="en-US" sz="1000" dirty="0"/>
              <a:t>, </a:t>
            </a:r>
            <a:r>
              <a:rPr lang="en-US" sz="1000" dirty="0" err="1"/>
              <a:t>Mmoboro</a:t>
            </a:r>
            <a:r>
              <a:rPr lang="en-US" sz="1000" dirty="0"/>
              <a:t> </a:t>
            </a:r>
            <a:r>
              <a:rPr lang="en-US" sz="1000" dirty="0" err="1"/>
              <a:t>mmera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/>
              <a:t>me see, me de wo be ka ho ma ko ma </a:t>
            </a:r>
            <a:r>
              <a:rPr lang="en-US" sz="1000" dirty="0" err="1"/>
              <a:t>Nyankonpon</a:t>
            </a:r>
            <a:r>
              <a:rPr lang="en-US" sz="1000" dirty="0"/>
              <a:t>." Na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bisaa</a:t>
            </a:r>
            <a:r>
              <a:rPr lang="en-US" sz="1000" dirty="0"/>
              <a:t> ne</a:t>
            </a:r>
          </a:p>
          <a:p>
            <a:r>
              <a:rPr lang="en-US" sz="1000" dirty="0"/>
              <a:t>ye' Aso se, " Ebeye den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ye'anya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? " Na Aso ka </a:t>
            </a:r>
            <a:r>
              <a:rPr lang="en-US" sz="1000" dirty="0" err="1"/>
              <a:t>kyeree</a:t>
            </a:r>
            <a:r>
              <a:rPr lang="en-US" sz="1000" dirty="0"/>
              <a:t> no se,</a:t>
            </a:r>
          </a:p>
          <a:p>
            <a:r>
              <a:rPr lang="en-US" sz="1000" dirty="0"/>
              <a:t>"</a:t>
            </a:r>
            <a:r>
              <a:rPr lang="en-US" sz="1000" dirty="0" err="1"/>
              <a:t>Wodie</a:t>
            </a:r>
            <a:r>
              <a:rPr lang="en-US" sz="1000" dirty="0"/>
              <a:t> ko </a:t>
            </a:r>
            <a:r>
              <a:rPr lang="en-US" sz="1000" dirty="0" err="1"/>
              <a:t>twa</a:t>
            </a:r>
            <a:r>
              <a:rPr lang="en-US" sz="1000" dirty="0"/>
              <a:t> </a:t>
            </a:r>
            <a:r>
              <a:rPr lang="en-US" sz="1000" dirty="0" err="1"/>
              <a:t>tonton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twa</a:t>
            </a:r>
            <a:r>
              <a:rPr lang="en-US" sz="1000" dirty="0"/>
              <a:t> </a:t>
            </a:r>
            <a:r>
              <a:rPr lang="en-US" sz="1000" dirty="0" err="1"/>
              <a:t>demere</a:t>
            </a:r>
            <a:r>
              <a:rPr lang="en-US" sz="1000" dirty="0"/>
              <a:t> ka ho, </a:t>
            </a:r>
            <a:r>
              <a:rPr lang="en-US" sz="1000" dirty="0" err="1"/>
              <a:t>na</a:t>
            </a:r>
            <a:r>
              <a:rPr lang="en-US" sz="1000" dirty="0"/>
              <a:t> fa bra." Na </a:t>
            </a:r>
            <a:r>
              <a:rPr lang="en-US" sz="1000" dirty="0" err="1"/>
              <a:t>Ananse</a:t>
            </a:r>
            <a:r>
              <a:rPr lang="en-US" sz="1000" dirty="0"/>
              <a:t> de</a:t>
            </a:r>
          </a:p>
          <a:p>
            <a:r>
              <a:rPr lang="en-US" sz="1000" dirty="0"/>
              <a:t>baye. Na Aso see, " Fa ko </a:t>
            </a:r>
            <a:r>
              <a:rPr lang="en-US" sz="1000" dirty="0" err="1"/>
              <a:t>asuom</a:t>
            </a:r>
            <a:r>
              <a:rPr lang="en-US" sz="1000" dirty="0"/>
              <a:t>'." Na </a:t>
            </a:r>
            <a:r>
              <a:rPr lang="en-US" sz="1000" dirty="0" err="1"/>
              <a:t>Ananse</a:t>
            </a:r>
            <a:r>
              <a:rPr lang="en-US" sz="1000" dirty="0"/>
              <a:t> de </a:t>
            </a:r>
            <a:r>
              <a:rPr lang="en-US" sz="1000" dirty="0" err="1"/>
              <a:t>ekoro</a:t>
            </a:r>
            <a:r>
              <a:rPr lang="en-US" sz="1000" dirty="0"/>
              <a:t> no,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Esene</a:t>
            </a:r>
            <a:endParaRPr lang="en-US" sz="1000" dirty="0"/>
          </a:p>
          <a:p>
            <a:r>
              <a:rPr lang="en-US" sz="1000" dirty="0"/>
              <a:t>no, </a:t>
            </a:r>
            <a:r>
              <a:rPr lang="en-US" sz="1000" dirty="0" err="1"/>
              <a:t>ensene</a:t>
            </a:r>
            <a:r>
              <a:rPr lang="en-US" sz="1000" dirty="0"/>
              <a:t> no; </a:t>
            </a:r>
            <a:r>
              <a:rPr lang="en-US" sz="1000" dirty="0" err="1"/>
              <a:t>woboa</a:t>
            </a:r>
            <a:r>
              <a:rPr lang="en-US" sz="1000" dirty="0"/>
              <a:t>, </a:t>
            </a:r>
            <a:r>
              <a:rPr lang="en-US" sz="1000" dirty="0" err="1"/>
              <a:t>esene</a:t>
            </a:r>
            <a:r>
              <a:rPr lang="en-US" sz="1000" dirty="0"/>
              <a:t> no." </a:t>
            </a:r>
            <a:r>
              <a:rPr lang="en-US" sz="1000" dirty="0" err="1"/>
              <a:t>Ananse</a:t>
            </a:r>
            <a:r>
              <a:rPr lang="en-US" sz="1000" dirty="0"/>
              <a:t> see, " Ono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</a:t>
            </a:r>
            <a:r>
              <a:rPr lang="en-US" sz="1000" dirty="0"/>
              <a:t> doo no."</a:t>
            </a:r>
          </a:p>
          <a:p>
            <a:r>
              <a:rPr lang="en-US" sz="1000" dirty="0" err="1"/>
              <a:t>Onini</a:t>
            </a:r>
            <a:r>
              <a:rPr lang="en-US" sz="1000" dirty="0"/>
              <a:t> see, "Aden? " </a:t>
            </a:r>
            <a:r>
              <a:rPr lang="en-US" sz="1000" dirty="0" err="1"/>
              <a:t>Ananse</a:t>
            </a:r>
            <a:r>
              <a:rPr lang="en-US" sz="1000" dirty="0"/>
              <a:t> see, "Nye Aso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ogye</a:t>
            </a:r>
            <a:r>
              <a:rPr lang="en-US" sz="1000" dirty="0"/>
              <a:t> me </a:t>
            </a:r>
            <a:r>
              <a:rPr lang="en-US" sz="1000" dirty="0" err="1"/>
              <a:t>akyinnyie</a:t>
            </a:r>
            <a:r>
              <a:rPr lang="en-US" sz="1000" dirty="0"/>
              <a:t>, se ton</a:t>
            </a:r>
          </a:p>
          <a:p>
            <a:r>
              <a:rPr lang="en-US" sz="1000" dirty="0"/>
              <a:t>ton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kyen</a:t>
            </a:r>
            <a:r>
              <a:rPr lang="en-US" sz="1000" dirty="0"/>
              <a:t> wo </a:t>
            </a:r>
            <a:r>
              <a:rPr lang="en-US" sz="1000" dirty="0" err="1"/>
              <a:t>tenten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me se </a:t>
            </a:r>
            <a:r>
              <a:rPr lang="en-US" sz="1000" dirty="0" err="1"/>
              <a:t>oboa</a:t>
            </a:r>
            <a:r>
              <a:rPr lang="en-US" sz="1000" dirty="0"/>
              <a:t>." </a:t>
            </a:r>
            <a:r>
              <a:rPr lang="en-US" sz="1000" dirty="0" err="1"/>
              <a:t>Onini</a:t>
            </a:r>
            <a:r>
              <a:rPr lang="en-US" sz="1000" dirty="0"/>
              <a:t> see, "Fra bra, be susu me."</a:t>
            </a:r>
          </a:p>
          <a:p>
            <a:r>
              <a:rPr lang="en-US" sz="1000" dirty="0"/>
              <a:t>Ode </a:t>
            </a:r>
            <a:r>
              <a:rPr lang="en-US" sz="1000" dirty="0" err="1"/>
              <a:t>tonton</a:t>
            </a:r>
            <a:r>
              <a:rPr lang="en-US" sz="1000" dirty="0"/>
              <a:t> no too </a:t>
            </a:r>
            <a:r>
              <a:rPr lang="en-US" sz="1000" dirty="0" err="1"/>
              <a:t>Onini</a:t>
            </a:r>
            <a:r>
              <a:rPr lang="en-US" sz="1000" dirty="0"/>
              <a:t> ho.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Twe</a:t>
            </a:r>
            <a:r>
              <a:rPr lang="en-US" sz="1000" dirty="0"/>
              <a:t> wo mu." Na </a:t>
            </a:r>
            <a:r>
              <a:rPr lang="en-US" sz="1000" dirty="0" err="1"/>
              <a:t>Onini</a:t>
            </a:r>
            <a:r>
              <a:rPr lang="en-US" sz="1000" dirty="0"/>
              <a:t> </a:t>
            </a:r>
            <a:r>
              <a:rPr lang="en-US" sz="1000" dirty="0" err="1"/>
              <a:t>twe</a:t>
            </a:r>
            <a:r>
              <a:rPr lang="en-US" sz="1000" dirty="0"/>
              <a:t> no mu,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de </a:t>
            </a:r>
            <a:r>
              <a:rPr lang="en-US" sz="1000" dirty="0" err="1"/>
              <a:t>demere</a:t>
            </a:r>
            <a:r>
              <a:rPr lang="en-US" sz="1000" dirty="0"/>
              <a:t> no too no so,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esii</a:t>
            </a:r>
            <a:endParaRPr lang="en-US" sz="1000" dirty="0"/>
          </a:p>
          <a:p>
            <a:r>
              <a:rPr lang="en-US" sz="1000" dirty="0"/>
              <a:t>tire. </a:t>
            </a:r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Kwasea</a:t>
            </a:r>
            <a:r>
              <a:rPr lang="en-US" sz="1000" dirty="0"/>
              <a:t>, me de wo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de</a:t>
            </a:r>
          </a:p>
          <a:p>
            <a:r>
              <a:rPr lang="en-US" sz="1000" dirty="0"/>
              <a:t>no ko maa 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san</a:t>
            </a:r>
            <a:endParaRPr lang="en-US" sz="1000" dirty="0"/>
          </a:p>
          <a:p>
            <a:r>
              <a:rPr lang="en-US" sz="1000" dirty="0"/>
              <a:t>baye be boo ne ye' </a:t>
            </a:r>
            <a:r>
              <a:rPr lang="en-US" sz="1000" dirty="0" err="1"/>
              <a:t>amanie</a:t>
            </a:r>
            <a:r>
              <a:rPr lang="en-US" sz="1000" dirty="0"/>
              <a:t> se, "Aka </a:t>
            </a:r>
            <a:r>
              <a:rPr lang="en-US" sz="1000" dirty="0" err="1"/>
              <a:t>Mmoboro</a:t>
            </a:r>
            <a:r>
              <a:rPr lang="en-US" sz="1000" dirty="0"/>
              <a:t>." Ne yere see, " Pe </a:t>
            </a:r>
            <a:r>
              <a:rPr lang="en-US" sz="1000" dirty="0" err="1"/>
              <a:t>towa</a:t>
            </a:r>
            <a:r>
              <a:rPr lang="en-US" sz="1000" dirty="0"/>
              <a:t>,</a:t>
            </a:r>
          </a:p>
          <a:p>
            <a:r>
              <a:rPr lang="en-US" sz="1000" dirty="0"/>
              <a:t>fa </a:t>
            </a:r>
            <a:r>
              <a:rPr lang="en-US" sz="1000" dirty="0" err="1"/>
              <a:t>nsuo</a:t>
            </a:r>
            <a:r>
              <a:rPr lang="en-US" sz="1000" dirty="0"/>
              <a:t> gum', </a:t>
            </a:r>
            <a:r>
              <a:rPr lang="en-US" sz="1000" dirty="0" err="1"/>
              <a:t>na</a:t>
            </a:r>
            <a:r>
              <a:rPr lang="en-US" sz="1000" dirty="0"/>
              <a:t> fa ko."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koo</a:t>
            </a:r>
            <a:r>
              <a:rPr lang="en-US" sz="1000" dirty="0"/>
              <a:t> </a:t>
            </a:r>
            <a:r>
              <a:rPr lang="en-US" sz="1000" dirty="0" err="1"/>
              <a:t>wuram</a:t>
            </a:r>
            <a:r>
              <a:rPr lang="en-US" sz="1000" dirty="0"/>
              <a:t>' </a:t>
            </a:r>
            <a:r>
              <a:rPr lang="en-US" sz="1000" dirty="0" err="1"/>
              <a:t>obefwe</a:t>
            </a:r>
            <a:r>
              <a:rPr lang="en-US" sz="1000" dirty="0"/>
              <a:t> se </a:t>
            </a:r>
            <a:r>
              <a:rPr lang="en-US" sz="1000" dirty="0" err="1"/>
              <a:t>Mmoboro</a:t>
            </a:r>
            <a:r>
              <a:rPr lang="en-US" sz="1000" dirty="0"/>
              <a:t> </a:t>
            </a:r>
            <a:r>
              <a:rPr lang="en-US" sz="1000" dirty="0" err="1"/>
              <a:t>sen</a:t>
            </a:r>
            <a:r>
              <a:rPr lang="en-US" sz="1000" dirty="0"/>
              <a:t> ho,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ofwiee</a:t>
            </a:r>
            <a:r>
              <a:rPr lang="en-US" sz="1000" dirty="0"/>
              <a:t> </a:t>
            </a:r>
            <a:r>
              <a:rPr lang="en-US" sz="1000" dirty="0" err="1"/>
              <a:t>nsuo</a:t>
            </a:r>
            <a:r>
              <a:rPr lang="en-US" sz="1000" dirty="0"/>
              <a:t> no bi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opete</a:t>
            </a:r>
            <a:r>
              <a:rPr lang="en-US" sz="1000" dirty="0"/>
              <a:t> </a:t>
            </a:r>
            <a:r>
              <a:rPr lang="en-US" sz="1000" dirty="0" err="1"/>
              <a:t>guu</a:t>
            </a:r>
            <a:r>
              <a:rPr lang="en-US" sz="1000" dirty="0"/>
              <a:t> </a:t>
            </a:r>
            <a:r>
              <a:rPr lang="en-US" sz="1000" dirty="0" err="1"/>
              <a:t>Mmoboro</a:t>
            </a:r>
            <a:r>
              <a:rPr lang="en-US" sz="1000" dirty="0"/>
              <a:t> no so.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fwiee</a:t>
            </a:r>
            <a:r>
              <a:rPr lang="en-US" sz="1000" dirty="0"/>
              <a:t> dee aka</a:t>
            </a:r>
          </a:p>
          <a:p>
            <a:r>
              <a:rPr lang="en-US" sz="1000" dirty="0" err="1"/>
              <a:t>guu</a:t>
            </a:r>
            <a:r>
              <a:rPr lang="en-US" sz="1000" dirty="0"/>
              <a:t> ono </a:t>
            </a:r>
            <a:r>
              <a:rPr lang="en-US" sz="1000" dirty="0" err="1"/>
              <a:t>ara</a:t>
            </a:r>
            <a:r>
              <a:rPr lang="en-US" sz="1000" dirty="0"/>
              <a:t> so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otwaa</a:t>
            </a:r>
            <a:r>
              <a:rPr lang="en-US" sz="1000" dirty="0"/>
              <a:t> </a:t>
            </a:r>
            <a:r>
              <a:rPr lang="en-US" sz="1000" dirty="0" err="1"/>
              <a:t>brodee-ahan</a:t>
            </a:r>
            <a:r>
              <a:rPr lang="en-US" sz="1000" dirty="0"/>
              <a:t> de </a:t>
            </a:r>
            <a:r>
              <a:rPr lang="en-US" sz="1000" dirty="0" err="1"/>
              <a:t>kataa</a:t>
            </a:r>
            <a:r>
              <a:rPr lang="en-US" sz="1000" dirty="0"/>
              <a:t> no </a:t>
            </a:r>
            <a:r>
              <a:rPr lang="en-US" sz="1000" dirty="0" err="1"/>
              <a:t>ti</a:t>
            </a:r>
            <a:r>
              <a:rPr lang="en-US" sz="1000" dirty="0"/>
              <a:t>. </a:t>
            </a:r>
            <a:r>
              <a:rPr lang="en-US" sz="1000" dirty="0" err="1"/>
              <a:t>Efei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oka</a:t>
            </a:r>
            <a:r>
              <a:rPr lang="en-US" sz="1000" dirty="0"/>
              <a:t> </a:t>
            </a:r>
            <a:r>
              <a:rPr lang="en-US" sz="1000" dirty="0" err="1"/>
              <a:t>kyeree</a:t>
            </a:r>
            <a:endParaRPr lang="en-US" sz="1000" dirty="0"/>
          </a:p>
          <a:p>
            <a:r>
              <a:rPr lang="en-US" sz="1000" dirty="0" err="1"/>
              <a:t>Mmoboro</a:t>
            </a:r>
            <a:r>
              <a:rPr lang="en-US" sz="1000" dirty="0"/>
              <a:t> no se, " </a:t>
            </a:r>
            <a:r>
              <a:rPr lang="en-US" sz="1000" dirty="0" err="1"/>
              <a:t>Osuo</a:t>
            </a:r>
            <a:r>
              <a:rPr lang="en-US" sz="1000" dirty="0"/>
              <a:t> </a:t>
            </a:r>
            <a:r>
              <a:rPr lang="en-US" sz="1000" dirty="0" err="1"/>
              <a:t>eba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</a:t>
            </a:r>
            <a:r>
              <a:rPr lang="en-US" sz="1000" dirty="0" err="1"/>
              <a:t>ankra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ba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be </a:t>
            </a:r>
            <a:r>
              <a:rPr lang="en-US" sz="1000" dirty="0" err="1"/>
              <a:t>hyee</a:t>
            </a:r>
            <a:r>
              <a:rPr lang="en-US" sz="1000" dirty="0"/>
              <a:t> me toa </a:t>
            </a:r>
            <a:r>
              <a:rPr lang="en-US" sz="1000" dirty="0" err="1"/>
              <a:t>yim'a</a:t>
            </a:r>
            <a:endParaRPr lang="en-US" sz="1000" dirty="0"/>
          </a:p>
          <a:p>
            <a:r>
              <a:rPr lang="en-US" sz="1000" dirty="0" err="1"/>
              <a:t>s'ankra</a:t>
            </a:r>
            <a:r>
              <a:rPr lang="en-US" sz="1000" dirty="0"/>
              <a:t> </a:t>
            </a:r>
            <a:r>
              <a:rPr lang="en-US" sz="1000" dirty="0" err="1"/>
              <a:t>osuo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emmo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,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nfwe</a:t>
            </a:r>
            <a:r>
              <a:rPr lang="en-US" sz="1000" dirty="0"/>
              <a:t> se me de </a:t>
            </a:r>
            <a:r>
              <a:rPr lang="en-US" sz="1000" dirty="0" err="1"/>
              <a:t>brodee</a:t>
            </a:r>
            <a:r>
              <a:rPr lang="en-US" sz="1000" dirty="0"/>
              <a:t> </a:t>
            </a:r>
            <a:r>
              <a:rPr lang="en-US" sz="1000" dirty="0" err="1"/>
              <a:t>ahahan</a:t>
            </a:r>
            <a:r>
              <a:rPr lang="en-US" sz="1000" dirty="0"/>
              <a:t> </a:t>
            </a:r>
            <a:r>
              <a:rPr lang="en-US" sz="1000" dirty="0" err="1"/>
              <a:t>akata</a:t>
            </a:r>
            <a:r>
              <a:rPr lang="en-US" sz="1000" dirty="0"/>
              <a:t> me </a:t>
            </a:r>
            <a:r>
              <a:rPr lang="en-US" sz="1000" dirty="0" err="1"/>
              <a:t>soo</a:t>
            </a:r>
            <a:r>
              <a:rPr lang="en-US" sz="1000" dirty="0"/>
              <a:t>? "</a:t>
            </a:r>
          </a:p>
          <a:p>
            <a:r>
              <a:rPr lang="en-US" sz="1000" dirty="0"/>
              <a:t>Ena </a:t>
            </a:r>
            <a:r>
              <a:rPr lang="en-US" sz="1000" dirty="0" err="1"/>
              <a:t>Mmoboro</a:t>
            </a:r>
            <a:r>
              <a:rPr lang="en-US" sz="1000" dirty="0"/>
              <a:t> no see, "</a:t>
            </a:r>
            <a:r>
              <a:rPr lang="en-US" sz="1000" dirty="0" err="1"/>
              <a:t>Ye'da</a:t>
            </a:r>
            <a:r>
              <a:rPr lang="en-US" sz="1000" dirty="0"/>
              <a:t> </a:t>
            </a:r>
            <a:r>
              <a:rPr lang="en-US" sz="1000" dirty="0" err="1"/>
              <a:t>w'ase</a:t>
            </a:r>
            <a:r>
              <a:rPr lang="en-US" sz="1000" dirty="0"/>
              <a:t> Aku, </a:t>
            </a:r>
            <a:r>
              <a:rPr lang="en-US" sz="1000" dirty="0" err="1"/>
              <a:t>ye'da</a:t>
            </a:r>
            <a:r>
              <a:rPr lang="en-US" sz="1000" dirty="0"/>
              <a:t> </a:t>
            </a:r>
            <a:r>
              <a:rPr lang="en-US" sz="1000" dirty="0" err="1"/>
              <a:t>w'ase</a:t>
            </a:r>
            <a:r>
              <a:rPr lang="en-US" sz="1000" dirty="0"/>
              <a:t> Aku." </a:t>
            </a:r>
            <a:r>
              <a:rPr lang="en-US" sz="1000" dirty="0" err="1"/>
              <a:t>Mmoboro</a:t>
            </a:r>
            <a:r>
              <a:rPr lang="en-US" sz="1000" dirty="0"/>
              <a:t> no</a:t>
            </a:r>
          </a:p>
          <a:p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tuo</a:t>
            </a:r>
            <a:r>
              <a:rPr lang="en-US" sz="1000" dirty="0"/>
              <a:t> toa nom', </a:t>
            </a:r>
            <a:r>
              <a:rPr lang="en-US" sz="1000" dirty="0" err="1"/>
              <a:t>fom</a:t>
            </a:r>
            <a:r>
              <a:rPr lang="en-US" sz="1000" dirty="0"/>
              <a:t>! </a:t>
            </a:r>
            <a:r>
              <a:rPr lang="en-US" sz="1000" dirty="0" err="1"/>
              <a:t>Agya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tuaa</a:t>
            </a:r>
            <a:r>
              <a:rPr lang="en-US" sz="1000" dirty="0"/>
              <a:t> </a:t>
            </a:r>
            <a:r>
              <a:rPr lang="en-US" sz="1000" dirty="0" err="1"/>
              <a:t>ano</a:t>
            </a:r>
            <a:r>
              <a:rPr lang="en-US" sz="1000" dirty="0"/>
              <a:t>.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Nkwaseafuo</a:t>
            </a:r>
            <a:endParaRPr lang="en-US" sz="1000" dirty="0"/>
          </a:p>
          <a:p>
            <a:r>
              <a:rPr lang="en-US" sz="1000" dirty="0" err="1"/>
              <a:t>m'anya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, me de </a:t>
            </a:r>
            <a:r>
              <a:rPr lang="en-US" sz="1000" dirty="0" err="1"/>
              <a:t>mo</a:t>
            </a:r>
            <a:r>
              <a:rPr lang="en-US" sz="1000" dirty="0"/>
              <a:t>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Ode </a:t>
            </a:r>
            <a:r>
              <a:rPr lang="en-US" sz="1000" dirty="0" err="1"/>
              <a:t>Mmoboro</a:t>
            </a:r>
            <a:r>
              <a:rPr lang="en-US" sz="1000" dirty="0"/>
              <a:t> ko maa</a:t>
            </a:r>
          </a:p>
          <a:p>
            <a:r>
              <a:rPr lang="en-US" sz="1000" dirty="0"/>
              <a:t>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baa bio, be ka</a:t>
            </a:r>
          </a:p>
          <a:p>
            <a:r>
              <a:rPr lang="en-US" sz="1000" dirty="0" err="1"/>
              <a:t>kyeree</a:t>
            </a:r>
            <a:r>
              <a:rPr lang="en-US" sz="1000" dirty="0"/>
              <a:t> ne yere see, "Aka </a:t>
            </a:r>
            <a:r>
              <a:rPr lang="en-US" sz="1000" dirty="0" err="1"/>
              <a:t>Osebo</a:t>
            </a:r>
            <a:r>
              <a:rPr lang="en-US" sz="1000" dirty="0"/>
              <a:t>." Aso see, " Ko </a:t>
            </a:r>
            <a:r>
              <a:rPr lang="en-US" sz="1000" dirty="0" err="1"/>
              <a:t>tu</a:t>
            </a:r>
            <a:r>
              <a:rPr lang="en-US" sz="1000" dirty="0"/>
              <a:t> </a:t>
            </a:r>
            <a:r>
              <a:rPr lang="en-US" sz="1000" dirty="0" err="1"/>
              <a:t>amana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</a:t>
            </a:r>
          </a:p>
          <a:p>
            <a:r>
              <a:rPr lang="en-US" sz="1000" dirty="0"/>
              <a:t>" </a:t>
            </a:r>
            <a:r>
              <a:rPr lang="en-US" sz="1000" dirty="0" err="1"/>
              <a:t>Gyae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mahu</a:t>
            </a:r>
            <a:r>
              <a:rPr lang="en-US" sz="1000" dirty="0"/>
              <a:t>." </a:t>
            </a:r>
            <a:r>
              <a:rPr lang="en-US" sz="1000" dirty="0" err="1"/>
              <a:t>Enie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ko pee </a:t>
            </a:r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kyeneno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otu</a:t>
            </a:r>
            <a:r>
              <a:rPr lang="en-US" sz="1000" dirty="0"/>
              <a:t> </a:t>
            </a:r>
            <a:r>
              <a:rPr lang="en-US" sz="1000" dirty="0" err="1"/>
              <a:t>amana</a:t>
            </a:r>
            <a:r>
              <a:rPr lang="en-US" sz="1000" dirty="0"/>
              <a:t> ten</a:t>
            </a:r>
          </a:p>
          <a:p>
            <a:r>
              <a:rPr lang="en-US" sz="1000" dirty="0" err="1"/>
              <a:t>tenten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okataa</a:t>
            </a:r>
            <a:r>
              <a:rPr lang="en-US" sz="1000" dirty="0"/>
              <a:t> so,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obaa</a:t>
            </a:r>
            <a:r>
              <a:rPr lang="en-US" sz="1000" dirty="0"/>
              <a:t> 'fie. </a:t>
            </a:r>
            <a:r>
              <a:rPr lang="en-US" sz="1000" dirty="0" err="1"/>
              <a:t>Adeekyeye</a:t>
            </a:r>
            <a:r>
              <a:rPr lang="en-US" sz="1000" dirty="0"/>
              <a:t> </a:t>
            </a:r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se </a:t>
            </a:r>
            <a:r>
              <a:rPr lang="en-US" sz="1000" dirty="0" err="1"/>
              <a:t>oko</a:t>
            </a:r>
            <a:r>
              <a:rPr lang="en-US" sz="1000" dirty="0"/>
              <a:t>, </a:t>
            </a:r>
            <a:r>
              <a:rPr lang="en-US" sz="1000" dirty="0" err="1"/>
              <a:t>obekoro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</a:t>
            </a:r>
            <a:r>
              <a:rPr lang="en-US" sz="1000" dirty="0"/>
              <a:t> </a:t>
            </a:r>
            <a:r>
              <a:rPr lang="en-US" sz="1000" dirty="0" err="1"/>
              <a:t>amanam</a:t>
            </a:r>
            <a:r>
              <a:rPr lang="en-US" sz="1000" dirty="0"/>
              <a:t>'. </a:t>
            </a:r>
            <a:r>
              <a:rPr lang="en-US" sz="1000" dirty="0" err="1"/>
              <a:t>Ananse</a:t>
            </a:r>
            <a:r>
              <a:rPr lang="en-US" sz="1000" dirty="0"/>
              <a:t> see, "</a:t>
            </a:r>
            <a:r>
              <a:rPr lang="en-US" sz="1000" dirty="0" err="1"/>
              <a:t>Agyawa</a:t>
            </a:r>
            <a:r>
              <a:rPr lang="en-US" sz="1000" dirty="0"/>
              <a:t> '</a:t>
            </a:r>
            <a:r>
              <a:rPr lang="en-US" sz="1000" dirty="0" err="1"/>
              <a:t>ba</a:t>
            </a:r>
            <a:r>
              <a:rPr lang="en-US" sz="1000" dirty="0"/>
              <a:t>! </a:t>
            </a:r>
            <a:r>
              <a:rPr lang="en-US" sz="1000" dirty="0" err="1"/>
              <a:t>Enawa</a:t>
            </a:r>
            <a:r>
              <a:rPr lang="en-US" sz="1000" dirty="0"/>
              <a:t> '</a:t>
            </a:r>
            <a:r>
              <a:rPr lang="en-US" sz="1000" dirty="0" err="1"/>
              <a:t>ba</a:t>
            </a:r>
            <a:r>
              <a:rPr lang="en-US" sz="1000" dirty="0"/>
              <a:t>! se </a:t>
            </a:r>
            <a:r>
              <a:rPr lang="en-US" sz="1000" dirty="0" err="1"/>
              <a:t>maka</a:t>
            </a:r>
            <a:endParaRPr lang="en-US" sz="1000" dirty="0"/>
          </a:p>
          <a:p>
            <a:r>
              <a:rPr lang="en-US" sz="1000" dirty="0" err="1"/>
              <a:t>akyere</a:t>
            </a:r>
            <a:r>
              <a:rPr lang="en-US" sz="1000" dirty="0"/>
              <a:t> wo se </a:t>
            </a:r>
            <a:r>
              <a:rPr lang="en-US" sz="1000" dirty="0" err="1"/>
              <a:t>nnom</a:t>
            </a:r>
            <a:r>
              <a:rPr lang="en-US" sz="1000" dirty="0"/>
              <a:t> </a:t>
            </a:r>
            <a:r>
              <a:rPr lang="en-US" sz="1000" dirty="0" err="1"/>
              <a:t>nsa</a:t>
            </a:r>
            <a:r>
              <a:rPr lang="en-US" sz="1000" dirty="0"/>
              <a:t>, sese wo </a:t>
            </a:r>
            <a:r>
              <a:rPr lang="en-US" sz="1000" dirty="0" err="1"/>
              <a:t>nokwa</a:t>
            </a:r>
            <a:r>
              <a:rPr lang="en-US" sz="1000" dirty="0"/>
              <a:t> </a:t>
            </a:r>
            <a:r>
              <a:rPr lang="en-US" sz="1000" dirty="0" err="1"/>
              <a:t>wako</a:t>
            </a:r>
            <a:r>
              <a:rPr lang="en-US" sz="1000" dirty="0"/>
              <a:t> nom abo, </a:t>
            </a:r>
            <a:r>
              <a:rPr lang="en-US" sz="1000" dirty="0" err="1"/>
              <a:t>nti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w'abe</a:t>
            </a:r>
            <a:r>
              <a:rPr lang="en-US" sz="1000" dirty="0"/>
              <a:t> to</a:t>
            </a:r>
          </a:p>
          <a:p>
            <a:r>
              <a:rPr lang="en-US" sz="1000" dirty="0" err="1"/>
              <a:t>amanam</a:t>
            </a:r>
            <a:r>
              <a:rPr lang="en-US" sz="1000" dirty="0"/>
              <a:t>'; se me </a:t>
            </a:r>
            <a:r>
              <a:rPr lang="en-US" sz="1000" dirty="0" err="1"/>
              <a:t>kaase</a:t>
            </a:r>
            <a:r>
              <a:rPr lang="en-US" sz="1000" dirty="0"/>
              <a:t> me </a:t>
            </a:r>
            <a:r>
              <a:rPr lang="en-US" sz="1000" dirty="0" err="1"/>
              <a:t>beyi</a:t>
            </a:r>
            <a:r>
              <a:rPr lang="en-US" sz="1000" dirty="0"/>
              <a:t> wo a, </a:t>
            </a:r>
            <a:r>
              <a:rPr lang="en-US" sz="1000" dirty="0" err="1"/>
              <a:t>addekye</a:t>
            </a:r>
            <a:r>
              <a:rPr lang="en-US" sz="1000" dirty="0"/>
              <a:t> wo ko hu me a, se </a:t>
            </a:r>
            <a:r>
              <a:rPr lang="en-US" sz="1000" dirty="0" err="1"/>
              <a:t>nso</a:t>
            </a:r>
            <a:r>
              <a:rPr lang="en-US" sz="1000" dirty="0"/>
              <a:t> me</a:t>
            </a:r>
          </a:p>
          <a:p>
            <a:r>
              <a:rPr lang="en-US" sz="1000" dirty="0"/>
              <a:t>'</a:t>
            </a:r>
            <a:r>
              <a:rPr lang="en-US" sz="1000" dirty="0" err="1"/>
              <a:t>ba</a:t>
            </a:r>
            <a:r>
              <a:rPr lang="en-US" sz="1000" dirty="0"/>
              <a:t> </a:t>
            </a:r>
            <a:r>
              <a:rPr lang="en-US" sz="1000" dirty="0" err="1"/>
              <a:t>biara</a:t>
            </a:r>
            <a:r>
              <a:rPr lang="en-US" sz="1000" dirty="0"/>
              <a:t> a, </a:t>
            </a:r>
            <a:r>
              <a:rPr lang="en-US" sz="1000" dirty="0" err="1"/>
              <a:t>na</a:t>
            </a:r>
            <a:r>
              <a:rPr lang="en-US" sz="1000" dirty="0"/>
              <a:t> wo ko kye 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1BD79-116A-EDDA-5553-B73FDB60B3CB}"/>
              </a:ext>
            </a:extLst>
          </p:cNvPr>
          <p:cNvSpPr txBox="1"/>
          <p:nvPr/>
        </p:nvSpPr>
        <p:spPr>
          <a:xfrm>
            <a:off x="4737271" y="1046441"/>
            <a:ext cx="4823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Osebo</a:t>
            </a:r>
            <a:r>
              <a:rPr lang="en-US" sz="1000" dirty="0"/>
              <a:t> se, " 0! me </a:t>
            </a:r>
            <a:r>
              <a:rPr lang="en-US" sz="1000" dirty="0" err="1"/>
              <a:t>ntimi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ko </a:t>
            </a:r>
            <a:r>
              <a:rPr lang="en-US" sz="1000" dirty="0" err="1"/>
              <a:t>twaa</a:t>
            </a:r>
            <a:endParaRPr lang="en-US" sz="1000" dirty="0"/>
          </a:p>
          <a:p>
            <a:r>
              <a:rPr lang="en-US" sz="1000" dirty="0" err="1"/>
              <a:t>nnua</a:t>
            </a:r>
            <a:r>
              <a:rPr lang="en-US" sz="1000" dirty="0"/>
              <a:t> </a:t>
            </a:r>
            <a:r>
              <a:rPr lang="en-US" sz="1000" dirty="0" err="1"/>
              <a:t>mmienu</a:t>
            </a:r>
            <a:r>
              <a:rPr lang="en-US" sz="1000" dirty="0"/>
              <a:t>, de </a:t>
            </a:r>
            <a:r>
              <a:rPr lang="en-US" sz="1000" dirty="0" err="1"/>
              <a:t>bako</a:t>
            </a:r>
            <a:r>
              <a:rPr lang="en-US" sz="1000" dirty="0"/>
              <a:t> too ha, de </a:t>
            </a:r>
            <a:r>
              <a:rPr lang="en-US" sz="1000" dirty="0" err="1"/>
              <a:t>bako</a:t>
            </a:r>
            <a:r>
              <a:rPr lang="en-US" sz="1000" dirty="0"/>
              <a:t> too ha. </a:t>
            </a:r>
            <a:r>
              <a:rPr lang="en-US" sz="1000" dirty="0" err="1"/>
              <a:t>Osee</a:t>
            </a:r>
            <a:r>
              <a:rPr lang="en-US" sz="1000" dirty="0"/>
              <a:t>, " Fa wo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endParaRPr lang="en-US" sz="1000" dirty="0"/>
          </a:p>
          <a:p>
            <a:r>
              <a:rPr lang="en-US" sz="1000" dirty="0"/>
              <a:t>to ha, </a:t>
            </a:r>
            <a:r>
              <a:rPr lang="en-US" sz="1000" dirty="0" err="1"/>
              <a:t>na</a:t>
            </a:r>
            <a:r>
              <a:rPr lang="en-US" sz="1000" dirty="0"/>
              <a:t> fa wo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</a:t>
            </a:r>
            <a:r>
              <a:rPr lang="en-US" sz="1000" dirty="0" err="1"/>
              <a:t>soso</a:t>
            </a:r>
            <a:r>
              <a:rPr lang="en-US" sz="1000" dirty="0"/>
              <a:t> to ha." Na </a:t>
            </a:r>
            <a:r>
              <a:rPr lang="en-US" sz="1000" dirty="0" err="1"/>
              <a:t>Osebo</a:t>
            </a:r>
            <a:r>
              <a:rPr lang="en-US" sz="1000" dirty="0"/>
              <a:t> de </a:t>
            </a:r>
            <a:r>
              <a:rPr lang="en-US" sz="1000" dirty="0" err="1"/>
              <a:t>totoye</a:t>
            </a:r>
            <a:r>
              <a:rPr lang="en-US" sz="1000" dirty="0"/>
              <a:t>. Ose </a:t>
            </a:r>
            <a:r>
              <a:rPr lang="en-US" sz="1000" dirty="0" err="1"/>
              <a:t>ofo</a:t>
            </a:r>
            <a:r>
              <a:rPr lang="en-US" sz="1000" dirty="0"/>
              <a:t>'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Ananse</a:t>
            </a:r>
            <a:r>
              <a:rPr lang="en-US" sz="1000" dirty="0"/>
              <a:t> ama </a:t>
            </a:r>
            <a:r>
              <a:rPr lang="en-US" sz="1000" dirty="0" err="1"/>
              <a:t>sekan</a:t>
            </a:r>
            <a:r>
              <a:rPr lang="en-US" sz="1000" dirty="0"/>
              <a:t> so,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wa</a:t>
            </a:r>
            <a:r>
              <a:rPr lang="en-US" sz="1000" dirty="0"/>
              <a:t> ma </a:t>
            </a:r>
            <a:r>
              <a:rPr lang="en-US" sz="1000" dirty="0" err="1"/>
              <a:t>n'anyam</a:t>
            </a:r>
            <a:r>
              <a:rPr lang="en-US" sz="1000" dirty="0"/>
              <a:t>, ne </a:t>
            </a:r>
            <a:r>
              <a:rPr lang="en-US" sz="1000" dirty="0" err="1"/>
              <a:t>tirim</a:t>
            </a:r>
            <a:r>
              <a:rPr lang="en-US" sz="1000" dirty="0"/>
              <a:t>' </a:t>
            </a:r>
            <a:r>
              <a:rPr lang="en-US" sz="1000" dirty="0" err="1"/>
              <a:t>gao</a:t>
            </a:r>
            <a:r>
              <a:rPr lang="en-US" sz="1000" dirty="0"/>
              <a:t>! </a:t>
            </a:r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gyee</a:t>
            </a:r>
            <a:r>
              <a:rPr lang="en-US" sz="1000" dirty="0"/>
              <a:t> ama</a:t>
            </a:r>
          </a:p>
          <a:p>
            <a:r>
              <a:rPr lang="en-US" sz="1000" dirty="0" err="1"/>
              <a:t>nam</a:t>
            </a:r>
            <a:r>
              <a:rPr lang="en-US" sz="1000" dirty="0"/>
              <a:t>' </a:t>
            </a:r>
            <a:r>
              <a:rPr lang="en-US" sz="1000" dirty="0" err="1"/>
              <a:t>fom</a:t>
            </a:r>
            <a:r>
              <a:rPr lang="en-US" sz="1000" dirty="0"/>
              <a:t>!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faa</a:t>
            </a:r>
            <a:r>
              <a:rPr lang="en-US" sz="1000" dirty="0"/>
              <a:t> </a:t>
            </a:r>
            <a:r>
              <a:rPr lang="en-US" sz="1000" dirty="0" err="1"/>
              <a:t>atwedee</a:t>
            </a:r>
            <a:r>
              <a:rPr lang="en-US" sz="1000" dirty="0"/>
              <a:t> de </a:t>
            </a:r>
            <a:r>
              <a:rPr lang="en-US" sz="1000" dirty="0" err="1"/>
              <a:t>sii</a:t>
            </a:r>
            <a:r>
              <a:rPr lang="en-US" sz="1000" dirty="0"/>
              <a:t> </a:t>
            </a:r>
            <a:r>
              <a:rPr lang="en-US" sz="1000" dirty="0" err="1"/>
              <a:t>amanam</a:t>
            </a:r>
            <a:r>
              <a:rPr lang="en-US" sz="1000" dirty="0"/>
              <a:t>' ko </a:t>
            </a:r>
            <a:r>
              <a:rPr lang="en-US" sz="1000" dirty="0" err="1"/>
              <a:t>yii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r>
              <a:rPr lang="en-US" sz="1000" dirty="0"/>
              <a:t>. Oko </a:t>
            </a:r>
            <a:r>
              <a:rPr lang="en-US" sz="1000" dirty="0" err="1"/>
              <a:t>yii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endParaRPr lang="en-US" sz="1000" dirty="0"/>
          </a:p>
          <a:p>
            <a:r>
              <a:rPr lang="en-US" sz="1000" dirty="0"/>
              <a:t>de no baye, </a:t>
            </a:r>
            <a:r>
              <a:rPr lang="en-US" sz="1000" dirty="0" err="1"/>
              <a:t>osee</a:t>
            </a:r>
            <a:r>
              <a:rPr lang="en-US" sz="1000" dirty="0"/>
              <a:t>, " </a:t>
            </a:r>
            <a:r>
              <a:rPr lang="en-US" sz="1000" dirty="0" err="1"/>
              <a:t>Kwasea</a:t>
            </a:r>
            <a:r>
              <a:rPr lang="en-US" sz="1000" dirty="0"/>
              <a:t> me de wo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</a:t>
            </a:r>
            <a:r>
              <a:rPr lang="en-US" sz="1000" dirty="0" err="1"/>
              <a:t>Omaa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endParaRPr lang="en-US" sz="1000" dirty="0"/>
          </a:p>
          <a:p>
            <a:r>
              <a:rPr lang="en-US" sz="1000" dirty="0"/>
              <a:t>so, ko maa 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baye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osenee</a:t>
            </a:r>
            <a:r>
              <a:rPr lang="en-US" sz="1000" dirty="0"/>
              <a:t> Akua Ba,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oboo</a:t>
            </a:r>
            <a:r>
              <a:rPr lang="en-US" sz="1000" dirty="0"/>
              <a:t> </a:t>
            </a:r>
            <a:r>
              <a:rPr lang="en-US" sz="1000" dirty="0" err="1"/>
              <a:t>amane</a:t>
            </a:r>
            <a:r>
              <a:rPr lang="en-US" sz="1000" dirty="0"/>
              <a:t> de </a:t>
            </a:r>
            <a:r>
              <a:rPr lang="en-US" sz="1000" dirty="0" err="1"/>
              <a:t>tetaree</a:t>
            </a:r>
            <a:r>
              <a:rPr lang="en-US" sz="1000" dirty="0"/>
              <a:t> Akua Ba no ho;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ofufuu</a:t>
            </a:r>
            <a:endParaRPr lang="en-US" sz="1000" dirty="0"/>
          </a:p>
          <a:p>
            <a:r>
              <a:rPr lang="en-US" sz="1000" dirty="0"/>
              <a:t>to, </a:t>
            </a:r>
            <a:r>
              <a:rPr lang="en-US" sz="1000" dirty="0" err="1"/>
              <a:t>na</a:t>
            </a:r>
            <a:r>
              <a:rPr lang="en-US" sz="1000" dirty="0"/>
              <a:t> ode bi </a:t>
            </a:r>
            <a:r>
              <a:rPr lang="en-US" sz="1000" dirty="0" err="1"/>
              <a:t>hyee</a:t>
            </a:r>
            <a:r>
              <a:rPr lang="en-US" sz="1000" dirty="0"/>
              <a:t> Akua Ba no </a:t>
            </a:r>
            <a:r>
              <a:rPr lang="en-US" sz="1000" dirty="0" err="1"/>
              <a:t>nsam</a:t>
            </a:r>
            <a:r>
              <a:rPr lang="en-US" sz="1000" dirty="0"/>
              <a:t>',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ofufuu</a:t>
            </a:r>
            <a:r>
              <a:rPr lang="en-US" sz="1000" dirty="0"/>
              <a:t> bi de </a:t>
            </a:r>
            <a:r>
              <a:rPr lang="en-US" sz="1000" dirty="0" err="1"/>
              <a:t>guu</a:t>
            </a:r>
            <a:r>
              <a:rPr lang="en-US" sz="1000" dirty="0"/>
              <a:t> </a:t>
            </a:r>
            <a:r>
              <a:rPr lang="en-US" sz="1000" dirty="0" err="1"/>
              <a:t>ayowam</a:t>
            </a:r>
            <a:r>
              <a:rPr lang="en-US" sz="1000" dirty="0"/>
              <a:t>'; ode</a:t>
            </a:r>
          </a:p>
          <a:p>
            <a:r>
              <a:rPr lang="en-US" sz="1000" dirty="0"/>
              <a:t>homa </a:t>
            </a:r>
            <a:r>
              <a:rPr lang="en-US" sz="1000" dirty="0" err="1"/>
              <a:t>soo</a:t>
            </a:r>
            <a:r>
              <a:rPr lang="en-US" sz="1000" dirty="0"/>
              <a:t> Akua Ba </a:t>
            </a:r>
            <a:r>
              <a:rPr lang="en-US" sz="1000" dirty="0" err="1"/>
              <a:t>asen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ode no </a:t>
            </a:r>
            <a:r>
              <a:rPr lang="en-US" sz="1000" dirty="0" err="1"/>
              <a:t>kosii</a:t>
            </a:r>
            <a:r>
              <a:rPr lang="en-US" sz="1000" dirty="0"/>
              <a:t> </a:t>
            </a:r>
            <a:r>
              <a:rPr lang="en-US" sz="1000" dirty="0" err="1"/>
              <a:t>odum</a:t>
            </a:r>
            <a:r>
              <a:rPr lang="en-US" sz="1000" dirty="0"/>
              <a:t> </a:t>
            </a:r>
            <a:r>
              <a:rPr lang="en-US" sz="1000" dirty="0" err="1"/>
              <a:t>ase</a:t>
            </a:r>
            <a:r>
              <a:rPr lang="en-US" sz="1000" dirty="0"/>
              <a:t> </a:t>
            </a:r>
            <a:r>
              <a:rPr lang="en-US" sz="1000" dirty="0" err="1"/>
              <a:t>babi</a:t>
            </a:r>
            <a:r>
              <a:rPr lang="en-US" sz="1000" dirty="0"/>
              <a:t> a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bedi</a:t>
            </a:r>
            <a:endParaRPr lang="en-US" sz="1000" dirty="0"/>
          </a:p>
          <a:p>
            <a:r>
              <a:rPr lang="en-US" sz="1000" dirty="0" err="1"/>
              <a:t>agoro</a:t>
            </a:r>
            <a:r>
              <a:rPr lang="en-US" sz="1000" dirty="0"/>
              <a:t>. Na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baye. </a:t>
            </a:r>
            <a:r>
              <a:rPr lang="en-US" sz="1000" dirty="0" err="1"/>
              <a:t>Osee</a:t>
            </a:r>
            <a:r>
              <a:rPr lang="en-US" sz="1000" dirty="0"/>
              <a:t>, "Akua, me </a:t>
            </a:r>
            <a:r>
              <a:rPr lang="en-US" sz="1000" dirty="0" err="1"/>
              <a:t>nni</a:t>
            </a:r>
            <a:r>
              <a:rPr lang="en-US" sz="1000" dirty="0"/>
              <a:t> </a:t>
            </a:r>
            <a:r>
              <a:rPr lang="en-US" sz="1000" dirty="0" err="1"/>
              <a:t>eto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bi? " Na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atwe</a:t>
            </a:r>
            <a:r>
              <a:rPr lang="en-US" sz="1000" dirty="0"/>
              <a:t> homa no, </a:t>
            </a:r>
            <a:r>
              <a:rPr lang="en-US" sz="1000" dirty="0" err="1"/>
              <a:t>na</a:t>
            </a:r>
            <a:r>
              <a:rPr lang="en-US" sz="1000" dirty="0"/>
              <a:t> Akua Ba no abo ne </a:t>
            </a:r>
            <a:r>
              <a:rPr lang="en-US" sz="1000" dirty="0" err="1"/>
              <a:t>tiri</a:t>
            </a:r>
            <a:r>
              <a:rPr lang="en-US" sz="1000" dirty="0"/>
              <a:t> </a:t>
            </a:r>
            <a:r>
              <a:rPr lang="en-US" sz="1000" dirty="0" err="1"/>
              <a:t>nko</a:t>
            </a:r>
            <a:r>
              <a:rPr lang="en-US" sz="1000" dirty="0"/>
              <a:t>. </a:t>
            </a:r>
            <a:r>
              <a:rPr lang="en-US" sz="1000" dirty="0" err="1"/>
              <a:t>Mmoatia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se, "Ose me </a:t>
            </a:r>
            <a:r>
              <a:rPr lang="en-US" sz="1000" dirty="0" err="1"/>
              <a:t>nni</a:t>
            </a:r>
            <a:r>
              <a:rPr lang="en-US" sz="1000" dirty="0"/>
              <a:t> bi." </a:t>
            </a:r>
            <a:r>
              <a:rPr lang="en-US" sz="1000" dirty="0" err="1"/>
              <a:t>Osee</a:t>
            </a:r>
            <a:r>
              <a:rPr lang="en-US" sz="1000" dirty="0"/>
              <a:t>, "Di bi e." Na </a:t>
            </a:r>
            <a:r>
              <a:rPr lang="en-US" sz="1000" dirty="0" err="1"/>
              <a:t>odi</a:t>
            </a:r>
            <a:r>
              <a:rPr lang="en-US" sz="1000" dirty="0"/>
              <a:t> </a:t>
            </a:r>
            <a:r>
              <a:rPr lang="en-US" sz="1000" dirty="0" err="1"/>
              <a:t>aduane</a:t>
            </a:r>
            <a:r>
              <a:rPr lang="en-US" sz="1000" dirty="0"/>
              <a:t> no</a:t>
            </a:r>
          </a:p>
          <a:p>
            <a:r>
              <a:rPr lang="en-US" sz="1000" dirty="0" err="1"/>
              <a:t>wieye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odaa</a:t>
            </a:r>
            <a:r>
              <a:rPr lang="en-US" sz="1000" dirty="0"/>
              <a:t> </a:t>
            </a:r>
            <a:r>
              <a:rPr lang="en-US" sz="1000" dirty="0" err="1"/>
              <a:t>n'ase</a:t>
            </a:r>
            <a:r>
              <a:rPr lang="en-US" sz="1000" dirty="0"/>
              <a:t>. Oda </a:t>
            </a:r>
            <a:r>
              <a:rPr lang="en-US" sz="1000" dirty="0" err="1"/>
              <a:t>n'ase</a:t>
            </a:r>
            <a:r>
              <a:rPr lang="en-US" sz="1000" dirty="0"/>
              <a:t> </a:t>
            </a:r>
            <a:r>
              <a:rPr lang="en-US" sz="1000" dirty="0" err="1"/>
              <a:t>ommua</a:t>
            </a:r>
            <a:r>
              <a:rPr lang="en-US" sz="1000" dirty="0"/>
              <a:t>. Na </a:t>
            </a:r>
            <a:r>
              <a:rPr lang="en-US" sz="1000" dirty="0" err="1"/>
              <a:t>Mmoatia</a:t>
            </a:r>
            <a:r>
              <a:rPr lang="en-US" sz="1000" dirty="0"/>
              <a:t> no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endParaRPr lang="en-US" sz="1000" dirty="0"/>
          </a:p>
          <a:p>
            <a:r>
              <a:rPr lang="en-US" sz="1000" dirty="0"/>
              <a:t>se, "Me da </a:t>
            </a:r>
            <a:r>
              <a:rPr lang="en-US" sz="1000" dirty="0" err="1"/>
              <a:t>n'ase</a:t>
            </a:r>
            <a:r>
              <a:rPr lang="en-US" sz="1000" dirty="0"/>
              <a:t> a, </a:t>
            </a:r>
            <a:r>
              <a:rPr lang="en-US" sz="1000" dirty="0" err="1"/>
              <a:t>ommua</a:t>
            </a:r>
            <a:r>
              <a:rPr lang="en-US" sz="1000" dirty="0"/>
              <a:t>." </a:t>
            </a:r>
            <a:r>
              <a:rPr lang="en-US" sz="1000" dirty="0" err="1"/>
              <a:t>Mmoatia</a:t>
            </a:r>
            <a:r>
              <a:rPr lang="en-US" sz="1000" dirty="0"/>
              <a:t> no </a:t>
            </a:r>
            <a:r>
              <a:rPr lang="en-US" sz="1000" dirty="0" err="1"/>
              <a:t>nua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no se, "Bo no</a:t>
            </a:r>
          </a:p>
          <a:p>
            <a:r>
              <a:rPr lang="en-US" sz="1000" dirty="0"/>
              <a:t>sum." Na </a:t>
            </a:r>
            <a:r>
              <a:rPr lang="en-US" sz="1000" dirty="0" err="1"/>
              <a:t>wabo</a:t>
            </a:r>
            <a:r>
              <a:rPr lang="en-US" sz="1000" dirty="0"/>
              <a:t>, pa! Na ne </a:t>
            </a:r>
            <a:r>
              <a:rPr lang="en-US" sz="1000" dirty="0" err="1"/>
              <a:t>nsa</a:t>
            </a:r>
            <a:r>
              <a:rPr lang="en-US" sz="1000" dirty="0"/>
              <a:t> aka ho. Oka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se, "Me </a:t>
            </a:r>
            <a:r>
              <a:rPr lang="en-US" sz="1000" dirty="0" err="1"/>
              <a:t>nsa</a:t>
            </a:r>
            <a:endParaRPr lang="en-US" sz="1000" dirty="0"/>
          </a:p>
          <a:p>
            <a:r>
              <a:rPr lang="en-US" sz="1000" dirty="0"/>
              <a:t>aka ho." </a:t>
            </a:r>
            <a:r>
              <a:rPr lang="en-US" sz="1000" dirty="0" err="1"/>
              <a:t>Osee</a:t>
            </a:r>
            <a:r>
              <a:rPr lang="en-US" sz="1000" dirty="0"/>
              <a:t>, " Fa </a:t>
            </a:r>
            <a:r>
              <a:rPr lang="en-US" sz="1000" dirty="0" err="1"/>
              <a:t>bako</a:t>
            </a:r>
            <a:r>
              <a:rPr lang="en-US" sz="1000" dirty="0"/>
              <a:t> a aka, </a:t>
            </a:r>
            <a:r>
              <a:rPr lang="en-US" sz="1000" dirty="0" err="1"/>
              <a:t>bo</a:t>
            </a:r>
            <a:r>
              <a:rPr lang="en-US" sz="1000" dirty="0"/>
              <a:t> no sum bio." Na ode boo no pa!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/>
              <a:t>'</a:t>
            </a:r>
            <a:r>
              <a:rPr lang="en-US" sz="1000" dirty="0" err="1"/>
              <a:t>yi</a:t>
            </a:r>
            <a:r>
              <a:rPr lang="en-US" sz="1000" dirty="0"/>
              <a:t> no so aka ho. Na </a:t>
            </a:r>
            <a:r>
              <a:rPr lang="en-US" sz="1000" dirty="0" err="1"/>
              <a:t>Mmoatia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se, "Me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mmienu</a:t>
            </a:r>
            <a:r>
              <a:rPr lang="en-US" sz="1000" dirty="0"/>
              <a:t> aka</a:t>
            </a:r>
          </a:p>
          <a:p>
            <a:r>
              <a:rPr lang="en-US" sz="1000" dirty="0"/>
              <a:t>ho." </a:t>
            </a:r>
            <a:r>
              <a:rPr lang="en-US" sz="1000" dirty="0" err="1"/>
              <a:t>Osee</a:t>
            </a:r>
            <a:r>
              <a:rPr lang="en-US" sz="1000" dirty="0"/>
              <a:t>, " Fa </a:t>
            </a:r>
            <a:r>
              <a:rPr lang="en-US" sz="1000" dirty="0" err="1"/>
              <a:t>w'afu</a:t>
            </a:r>
            <a:r>
              <a:rPr lang="en-US" sz="1000" dirty="0"/>
              <a:t> sum no." Ode sum no,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n'afu</a:t>
            </a:r>
            <a:r>
              <a:rPr lang="en-US" sz="1000" dirty="0"/>
              <a:t> aka ho. Na </a:t>
            </a:r>
            <a:r>
              <a:rPr lang="en-US" sz="1000" dirty="0" err="1"/>
              <a:t>Ananse</a:t>
            </a:r>
            <a:endParaRPr lang="en-US" sz="1000" dirty="0"/>
          </a:p>
          <a:p>
            <a:r>
              <a:rPr lang="en-US" sz="1000" dirty="0"/>
              <a:t>baye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obe</a:t>
            </a:r>
            <a:r>
              <a:rPr lang="en-US" sz="1000" dirty="0"/>
              <a:t> </a:t>
            </a:r>
            <a:r>
              <a:rPr lang="en-US" sz="1000" dirty="0" err="1"/>
              <a:t>kyekyeree</a:t>
            </a:r>
            <a:r>
              <a:rPr lang="en-US" sz="1000" dirty="0"/>
              <a:t> no; </a:t>
            </a:r>
            <a:r>
              <a:rPr lang="en-US" sz="1000" dirty="0" err="1"/>
              <a:t>osee</a:t>
            </a:r>
            <a:r>
              <a:rPr lang="en-US" sz="1000" dirty="0"/>
              <a:t>, " </a:t>
            </a:r>
            <a:r>
              <a:rPr lang="en-US" sz="1000" dirty="0" err="1"/>
              <a:t>Kwasea</a:t>
            </a:r>
            <a:r>
              <a:rPr lang="en-US" sz="1000" dirty="0"/>
              <a:t> </a:t>
            </a:r>
            <a:r>
              <a:rPr lang="en-US" sz="1000" dirty="0" err="1"/>
              <a:t>m'anya</a:t>
            </a:r>
            <a:r>
              <a:rPr lang="en-US" sz="1000" dirty="0"/>
              <a:t> wo, me de wo ko </a:t>
            </a:r>
            <a:r>
              <a:rPr lang="en-US" sz="1000" dirty="0" err="1"/>
              <a:t>gye</a:t>
            </a:r>
            <a:endParaRPr lang="en-US" sz="1000" dirty="0"/>
          </a:p>
          <a:p>
            <a:r>
              <a:rPr lang="en-US" sz="1000" dirty="0" err="1"/>
              <a:t>Anyankonsem</a:t>
            </a:r>
            <a:r>
              <a:rPr lang="en-US" sz="1000" dirty="0"/>
              <a:t>." Na ode </a:t>
            </a:r>
            <a:r>
              <a:rPr lang="en-US" sz="1000" dirty="0" err="1"/>
              <a:t>koo</a:t>
            </a:r>
            <a:r>
              <a:rPr lang="en-US" sz="1000" dirty="0"/>
              <a:t> 'fie. Na </a:t>
            </a:r>
            <a:r>
              <a:rPr lang="en-US" sz="1000" dirty="0" err="1"/>
              <a:t>Ananse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oni, Ya </a:t>
            </a:r>
            <a:r>
              <a:rPr lang="en-US" sz="1000" dirty="0" err="1"/>
              <a:t>Nsia</a:t>
            </a:r>
            <a:r>
              <a:rPr lang="en-US" sz="1000" dirty="0"/>
              <a:t> se,</a:t>
            </a:r>
          </a:p>
          <a:p>
            <a:r>
              <a:rPr lang="en-US" sz="1000" dirty="0"/>
              <a:t>" Sore, ma yen ko, me </a:t>
            </a:r>
            <a:r>
              <a:rPr lang="en-US" sz="1000" dirty="0" err="1"/>
              <a:t>mfa</a:t>
            </a:r>
            <a:r>
              <a:rPr lang="en-US" sz="1000" dirty="0"/>
              <a:t> wo </a:t>
            </a:r>
            <a:r>
              <a:rPr lang="en-US" sz="1000" dirty="0" err="1"/>
              <a:t>nka</a:t>
            </a:r>
            <a:r>
              <a:rPr lang="en-US" sz="1000" dirty="0"/>
              <a:t>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ho </a:t>
            </a:r>
            <a:r>
              <a:rPr lang="en-US" sz="1000" dirty="0" err="1"/>
              <a:t>nko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Omaa</a:t>
            </a:r>
            <a:r>
              <a:rPr lang="en-US" sz="1000" dirty="0"/>
              <a:t> yen so, </a:t>
            </a:r>
            <a:r>
              <a:rPr lang="en-US" sz="1000" dirty="0" err="1"/>
              <a:t>koo</a:t>
            </a:r>
            <a:r>
              <a:rPr lang="en-US" sz="1000" dirty="0"/>
              <a:t> Nyame ho. </a:t>
            </a:r>
            <a:r>
              <a:rPr lang="en-US" sz="1000" dirty="0" err="1"/>
              <a:t>Osee</a:t>
            </a:r>
            <a:r>
              <a:rPr lang="en-US" sz="1000" dirty="0"/>
              <a:t>, "Nyame,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ni</a:t>
            </a:r>
            <a:r>
              <a:rPr lang="en-US" sz="1000" dirty="0"/>
              <a:t>, </a:t>
            </a:r>
            <a:r>
              <a:rPr lang="en-US" sz="1000" dirty="0" err="1"/>
              <a:t>m'aberewa</a:t>
            </a:r>
            <a:r>
              <a:rPr lang="en-US" sz="1000" dirty="0"/>
              <a:t> a</a:t>
            </a:r>
          </a:p>
          <a:p>
            <a:r>
              <a:rPr lang="en-US" sz="1000" dirty="0"/>
              <a:t>me </a:t>
            </a:r>
            <a:r>
              <a:rPr lang="en-US" sz="1000" dirty="0" err="1"/>
              <a:t>kaye</a:t>
            </a:r>
            <a:r>
              <a:rPr lang="en-US" sz="1000" dirty="0"/>
              <a:t> no, </a:t>
            </a:r>
            <a:r>
              <a:rPr lang="en-US" sz="1000" dirty="0" err="1"/>
              <a:t>nso</a:t>
            </a:r>
            <a:r>
              <a:rPr lang="en-US" sz="1000" dirty="0"/>
              <a:t> </a:t>
            </a:r>
            <a:r>
              <a:rPr lang="en-US" sz="1000" dirty="0" err="1"/>
              <a:t>ni</a:t>
            </a:r>
            <a:r>
              <a:rPr lang="en-US" sz="1000" dirty="0"/>
              <a:t>." Nyame so free </a:t>
            </a:r>
            <a:r>
              <a:rPr lang="en-US" sz="1000" dirty="0" err="1"/>
              <a:t>Ko'ntire</a:t>
            </a:r>
            <a:r>
              <a:rPr lang="en-US" sz="1000" dirty="0"/>
              <a:t> ne </a:t>
            </a:r>
            <a:r>
              <a:rPr lang="en-US" sz="1000" dirty="0" err="1"/>
              <a:t>Akwam</a:t>
            </a:r>
            <a:r>
              <a:rPr lang="en-US" sz="1000" dirty="0"/>
              <a:t>', ne </a:t>
            </a:r>
            <a:r>
              <a:rPr lang="en-US" sz="1000" dirty="0" err="1"/>
              <a:t>Adonten</a:t>
            </a:r>
            <a:r>
              <a:rPr lang="en-US" sz="1000" dirty="0"/>
              <a:t>, ne</a:t>
            </a:r>
          </a:p>
          <a:p>
            <a:r>
              <a:rPr lang="en-US" sz="1000" dirty="0" err="1"/>
              <a:t>Gyase</a:t>
            </a:r>
            <a:r>
              <a:rPr lang="en-US" sz="1000" dirty="0"/>
              <a:t>, ne </a:t>
            </a:r>
            <a:r>
              <a:rPr lang="en-US" sz="1000" dirty="0" err="1"/>
              <a:t>Oyoko</a:t>
            </a:r>
            <a:r>
              <a:rPr lang="en-US" sz="1000" dirty="0"/>
              <a:t>, ne </a:t>
            </a:r>
            <a:r>
              <a:rPr lang="en-US" sz="1000" dirty="0" err="1"/>
              <a:t>Ankobea</a:t>
            </a:r>
            <a:r>
              <a:rPr lang="en-US" sz="1000" dirty="0"/>
              <a:t>, ne </a:t>
            </a:r>
            <a:r>
              <a:rPr lang="en-US" sz="1000" dirty="0" err="1"/>
              <a:t>Kyidom</a:t>
            </a:r>
            <a:r>
              <a:rPr lang="en-US" sz="1000" dirty="0"/>
              <a:t>. Na ode too </a:t>
            </a:r>
            <a:r>
              <a:rPr lang="en-US" sz="1000" dirty="0" err="1"/>
              <a:t>ye'anim</a:t>
            </a:r>
            <a:r>
              <a:rPr lang="en-US" sz="1000" dirty="0"/>
              <a:t> se, "</a:t>
            </a:r>
            <a:r>
              <a:rPr lang="en-US" sz="1000" dirty="0" err="1"/>
              <a:t>Ahene</a:t>
            </a:r>
            <a:endParaRPr lang="en-US" sz="1000" dirty="0"/>
          </a:p>
          <a:p>
            <a:r>
              <a:rPr lang="en-US" sz="1000" dirty="0" err="1"/>
              <a:t>akesie</a:t>
            </a:r>
            <a:r>
              <a:rPr lang="en-US" sz="1000" dirty="0"/>
              <a:t> </a:t>
            </a:r>
            <a:r>
              <a:rPr lang="en-US" sz="1000" dirty="0" err="1"/>
              <a:t>akesie</a:t>
            </a:r>
            <a:r>
              <a:rPr lang="en-US" sz="1000" dirty="0"/>
              <a:t> aba, </a:t>
            </a:r>
            <a:r>
              <a:rPr lang="en-US" sz="1000" dirty="0" err="1"/>
              <a:t>ye'antimi</a:t>
            </a:r>
            <a:r>
              <a:rPr lang="en-US" sz="1000" dirty="0"/>
              <a:t> </a:t>
            </a:r>
            <a:r>
              <a:rPr lang="en-US" sz="1000" dirty="0" err="1"/>
              <a:t>anto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, Kwaku </a:t>
            </a:r>
            <a:r>
              <a:rPr lang="en-US" sz="1000" dirty="0" err="1"/>
              <a:t>Ananse</a:t>
            </a:r>
            <a:r>
              <a:rPr lang="en-US" sz="1000" dirty="0"/>
              <a:t> dee </a:t>
            </a:r>
            <a:r>
              <a:rPr lang="en-US" sz="1000" dirty="0" err="1"/>
              <a:t>watimi</a:t>
            </a:r>
            <a:endParaRPr lang="en-US" sz="1000" dirty="0"/>
          </a:p>
          <a:p>
            <a:r>
              <a:rPr lang="en-US" sz="1000" dirty="0" err="1"/>
              <a:t>ato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Mmoboro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Mmoatia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Osebo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endParaRPr lang="en-US" sz="1000" dirty="0"/>
          </a:p>
          <a:p>
            <a:r>
              <a:rPr lang="en-US" sz="1000" dirty="0"/>
              <a:t>no </a:t>
            </a:r>
            <a:r>
              <a:rPr lang="en-US" sz="1000" dirty="0" err="1"/>
              <a:t>Onini</a:t>
            </a:r>
            <a:r>
              <a:rPr lang="en-US" sz="1000" dirty="0"/>
              <a:t>; ono </a:t>
            </a:r>
            <a:r>
              <a:rPr lang="en-US" sz="1000" dirty="0" err="1"/>
              <a:t>ara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de oni </a:t>
            </a:r>
            <a:r>
              <a:rPr lang="en-US" sz="1000" dirty="0" err="1"/>
              <a:t>ato</a:t>
            </a:r>
            <a:r>
              <a:rPr lang="en-US" sz="1000" dirty="0"/>
              <a:t> so; </a:t>
            </a:r>
            <a:r>
              <a:rPr lang="en-US" sz="1000" dirty="0" err="1"/>
              <a:t>nnooma</a:t>
            </a:r>
            <a:r>
              <a:rPr lang="en-US" sz="1000" dirty="0"/>
              <a:t> no </a:t>
            </a:r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egu</a:t>
            </a:r>
            <a:r>
              <a:rPr lang="en-US" sz="1000" dirty="0"/>
              <a:t> ho </a:t>
            </a:r>
            <a:r>
              <a:rPr lang="en-US" sz="1000" dirty="0" err="1"/>
              <a:t>yi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Osee</a:t>
            </a:r>
            <a:r>
              <a:rPr lang="en-US" sz="1000" dirty="0"/>
              <a:t>, "Mo </a:t>
            </a:r>
            <a:r>
              <a:rPr lang="en-US" sz="1000" dirty="0" err="1"/>
              <a:t>mpene</a:t>
            </a:r>
            <a:r>
              <a:rPr lang="en-US" sz="1000" dirty="0"/>
              <a:t> no." Ye see, " </a:t>
            </a:r>
            <a:r>
              <a:rPr lang="en-US" sz="1000" dirty="0" err="1"/>
              <a:t>Eee</a:t>
            </a:r>
            <a:r>
              <a:rPr lang="en-US" sz="1000" dirty="0"/>
              <a:t>! " </a:t>
            </a:r>
            <a:r>
              <a:rPr lang="en-US" sz="1000" dirty="0" err="1"/>
              <a:t>Nyankonpon</a:t>
            </a:r>
            <a:r>
              <a:rPr lang="en-US" sz="1000" dirty="0"/>
              <a:t> see, " Kwaku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, </a:t>
            </a:r>
            <a:r>
              <a:rPr lang="en-US" sz="1000" dirty="0" err="1"/>
              <a:t>efiri</a:t>
            </a:r>
            <a:r>
              <a:rPr lang="en-US" sz="1000" dirty="0"/>
              <a:t> </a:t>
            </a:r>
            <a:r>
              <a:rPr lang="en-US" sz="1000" dirty="0" err="1"/>
              <a:t>nne</a:t>
            </a:r>
            <a:r>
              <a:rPr lang="en-US" sz="1000" dirty="0"/>
              <a:t> </a:t>
            </a:r>
            <a:r>
              <a:rPr lang="en-US" sz="1000" dirty="0" err="1"/>
              <a:t>ekoro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me de </a:t>
            </a:r>
            <a:r>
              <a:rPr lang="en-US" sz="1000" dirty="0" err="1"/>
              <a:t>Anyankonsem</a:t>
            </a:r>
            <a:r>
              <a:rPr lang="en-US" sz="1000" dirty="0"/>
              <a:t> me kye wo, </a:t>
            </a:r>
            <a:r>
              <a:rPr lang="en-US" sz="1000" dirty="0" err="1"/>
              <a:t>kose</a:t>
            </a:r>
            <a:r>
              <a:rPr lang="en-US" sz="1000" dirty="0"/>
              <a:t>! </a:t>
            </a:r>
            <a:r>
              <a:rPr lang="en-US" sz="1000" dirty="0" err="1"/>
              <a:t>kose</a:t>
            </a:r>
            <a:r>
              <a:rPr lang="en-US" sz="1000" dirty="0"/>
              <a:t>!</a:t>
            </a:r>
          </a:p>
          <a:p>
            <a:r>
              <a:rPr lang="en-US" sz="1000" dirty="0" err="1"/>
              <a:t>kose</a:t>
            </a:r>
            <a:r>
              <a:rPr lang="en-US" sz="1000" dirty="0"/>
              <a:t>! </a:t>
            </a:r>
            <a:r>
              <a:rPr lang="en-US" sz="1000" dirty="0" err="1"/>
              <a:t>Ye'mmfre</a:t>
            </a:r>
            <a:r>
              <a:rPr lang="en-US" sz="1000" dirty="0"/>
              <a:t> no </a:t>
            </a:r>
            <a:r>
              <a:rPr lang="en-US" sz="1000" dirty="0" err="1"/>
              <a:t>Anyankonsem</a:t>
            </a:r>
            <a:r>
              <a:rPr lang="en-US" sz="1000" dirty="0"/>
              <a:t> bio,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ye'mfre</a:t>
            </a:r>
            <a:r>
              <a:rPr lang="en-US" sz="1000" dirty="0"/>
              <a:t> no </a:t>
            </a:r>
            <a:r>
              <a:rPr lang="en-US" sz="1000" dirty="0" err="1"/>
              <a:t>Anansesem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M'anansesem</a:t>
            </a:r>
            <a:r>
              <a:rPr lang="en-US" sz="1000" dirty="0"/>
              <a:t> a </a:t>
            </a:r>
            <a:r>
              <a:rPr lang="en-US" sz="1000" dirty="0" err="1"/>
              <a:t>metooye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se eye de o, se </a:t>
            </a:r>
            <a:r>
              <a:rPr lang="en-US" sz="1000" dirty="0" err="1"/>
              <a:t>ennye</a:t>
            </a:r>
            <a:r>
              <a:rPr lang="en-US" sz="1000" dirty="0"/>
              <a:t> de o, </a:t>
            </a:r>
            <a:r>
              <a:rPr lang="en-US" sz="1000" dirty="0" err="1"/>
              <a:t>momfa</a:t>
            </a:r>
            <a:r>
              <a:rPr lang="en-US" sz="1000" dirty="0"/>
              <a:t> bi </a:t>
            </a:r>
            <a:r>
              <a:rPr lang="en-US" sz="1000" dirty="0" err="1"/>
              <a:t>nko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momfa</a:t>
            </a:r>
            <a:r>
              <a:rPr lang="en-US" sz="1000" dirty="0"/>
              <a:t> bi </a:t>
            </a:r>
            <a:r>
              <a:rPr lang="en-US" sz="1000" dirty="0" err="1"/>
              <a:t>mmera</a:t>
            </a:r>
            <a:r>
              <a:rPr lang="en-US" sz="1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3AC58-584E-73E5-3E20-5973EB38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75" y="1781090"/>
            <a:ext cx="2305168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8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5C4C9A-9361-ED07-BBB3-3B9E3C7CD46D}"/>
              </a:ext>
            </a:extLst>
          </p:cNvPr>
          <p:cNvSpPr txBox="1"/>
          <p:nvPr/>
        </p:nvSpPr>
        <p:spPr>
          <a:xfrm>
            <a:off x="0" y="0"/>
            <a:ext cx="378142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We do not really mean, we do not really mean, (that what we are going to say is true)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HOW IT GAME ABOUT THAT THE SKY-GOD'S STORIES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CAME TO BE KNOWN AS " SPIDER-STORIES "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KWAKU ANANSE, the Spider, once went to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Nyankonpon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Sky-god,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 order to buy the Sky-god's stories. The Sky-god said, "Will you be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able to buy them? " The Spider said, " Rather, I shall be able."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Sky-god said, " Great and powerful towns like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Kokofu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Bekwai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Asu</a:t>
            </a:r>
          </a:p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mengya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have come, but they were unable to purchase them, and you who are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but a mere masterless man, (you say) you will be able? " The Spider said, "What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is the price of (the stories) ? " The Sky-god said, "They cannot be bought for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anything except the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Onini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creature the Python;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Osebo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Leopard;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Mmoatia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Fairy; (and)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Mmoboro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Hornets." The Spider said, " I will bring some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of all these things, and (what is more), I'll add my old woman,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Nsia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(The Sixth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child), to the lot." The Sky-god said, " Go and bring them then." The Spider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came, and told his mother all about it, saying, " I wish to buy the stories of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Sky-god, and the Sky-god says I must bring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Onini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Python;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Osebo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Leopard;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Mmoatia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a Fairy;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Mmoboro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Hornets; and I said I would add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you to the lot and go and give the Sky-god." Now the Spider consulted his wife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Aso, saying, " What is to be done that we may get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Onini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Python? "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Aso said to him, "You go off and cut a branch of a palm-tree, and cut some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string creeper as well, and bring them." And the Spider came back with them.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Aso said, "Take them to the stream."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took them; as he was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going along he said, " It's longer than he is, it's not so long as he; you lie, it's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longer than he." The Spider said, "There he is, lying yonder." The Python (who had overheard this imaginary conversation) said, "What's it all about?"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Spider said, " Is it not (my wife) Aso, who is arguing with me that this palm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branch is longer than you, and I say she is a liar."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Onini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Python, said,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" Bring it, and come and measure me." He took the palm-branch and laid it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along the Python's body. He said, " Stretch yourself out." And the Python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stretched himself out,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took the rope-creeper and wound it (and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sound of the tying was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nwenene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nwenene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nwenene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until he came to the head.</a:t>
            </a:r>
          </a:p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Spider, said, " Fool, I shall take you to the Sky-god and receive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Sky-god's tales (in exchange)."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took him off to Nyame (the Sky-god).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Sky-god said, "My hand has touched (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. e. I have received it), there remains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what still remains." The Spider returned, and came and told his wife what had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happened, saying, " There remain the Hornets." His wife said, " Look for a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gourd, and fill it with water, and go off with it." The Spider went along through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bush, when he saw (a swarm of) Hornets hanging there, and he poured out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some of the water and sprinkled it on the Hornets. The Spider then poured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remainder upon himself, and cut a leaf of the plantain and covered his head with it. And now he addressed the Hornets, saying, "As the rain has come, had you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not better come and enter this, my gourd, so that the rain will not beat you; don't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you see that I have taken a plantain leaf to cover myself? " Then the Hornets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said, "We thank you Aku, we thank you Aku." All the Hornets flew, disappearing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into the gourd,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Father Spider covered the mouth, and he said, "Fools,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 have got you, and I am taking you to receive the tales of the Sky-god (in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exchange)." And he took the Hornets to the Sky-god. The Sky-god said, "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Myhand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has touched, what remains (still) remains." The Spider came back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oncemore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and told his wife, and said, "There remains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Osebo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Leopard."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D1DC7-4954-CFFE-F48C-FC4E9E6F7CEC}"/>
              </a:ext>
            </a:extLst>
          </p:cNvPr>
          <p:cNvSpPr txBox="1"/>
          <p:nvPr/>
        </p:nvSpPr>
        <p:spPr>
          <a:xfrm>
            <a:off x="3781425" y="0"/>
            <a:ext cx="449171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Aso said, " Go and dig a hole."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said, " That's enough, I understand." Then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Spider went off to look for the Leopard's tracks, and (having found them)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he dug a very deep pit, and covered it over, and came back home. Very early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next day, when objects began to be visible, the Spider said he would go off,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when he went, (lo) a Leopard is lying in the pit.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said: " Little father's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child, little mother's child, I have told you not to get drunk, and now, just as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one would expect of you, you have become intoxicated, and that's why you have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fallen into the pit; if I were to say I would get you out, next day, if you saw me,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or likewise any of my children, you would go and catch them." The Leopard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said, " 0! I could not do such a thing."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went and cut two sticks, put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one here, and one there. He said, " Put one of your paws here, and one also of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your paws here." And the Leopard placed them (where he was told). As he was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about to climb up,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lifted up his knife, and in a flash it descended on his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head,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gao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(was the sound it made). The pit received the Leopard (and)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(was the sound of his falling).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got a ladder to descend into the pit to go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get the Leopard out. He got the Leopard out and came with it; he said,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" Fool, I am taking you to exchange for the stories of the Sky-god." He lifted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up the Leopard to go and give to Nyame, the Sky-god. The Sky-god said, "My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hands have touched, what remains still remains." The Spider came, and he carved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 Akua's child (a black flat-faced wooden doll), and he tapped some sticky latex (from a tree) and plastered the doll's body with it, and he pounded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eto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(mashed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yams), and put some in the doll's hand, and he pounded some more and placed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it in a brass basin; he tied string round the doll's waist, and went with it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placed it at the foot of an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odum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-tree, the place where the Fairies come to play.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a Fairy came along. She said, "Akua, may I eat a little of this mash? "</a:t>
            </a:r>
          </a:p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tugged at the string, and the doll nodded her head. The Fairy told one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of her sisters, saying, " She says I may eat some." She said, " Eat some, then."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she finished eating, and thanked her (the doll). But when she thanked her,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she did not answer. And the Fairy said to her sister, "When I thank her, she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does not reply." The sister of the (first) Fairy said, " Slap her crying-place."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she slapped it, pa! And her hand stuck there. She said to her sister, " My hand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has stuck there." She said, "Take the one that remains and slap her crying-place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again." And she took it and slapped her, pa! and this one, too, stuck fast.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Fairy told her sister, saying, "My two hands have stuck fast." She said,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" Push it with your stomach." She pushed it, and her stomach stuck to it. And</a:t>
            </a:r>
          </a:p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came and tied her up, and he said, " Fool, I have got you, I shall take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you to the Sky-god (in exchange) for his stories." And he went off home with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her.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told his mother, Ya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Nsia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(the sixth child), saying, " Rise up,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let us go, for I am taking you along with the Fairy to go and give the Sky-god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(in exchange) for his stories." He lifted them up, and went off there to where the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Sky-god was. He said, " Sky-god, here is a Fairy, and my old woman whom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 spoke about, here she is, too." Now the Sky-god called (his elders), the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Kontire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Akwam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chiefs, the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Adonten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(leader of the main body of the army), the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Gyase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(major-domo); the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Oyoko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Ankobea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Kyidom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(leader of the rear-guard).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And he put the matter before them, saying, "Very great kings have come, and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were not able to buy the Sky-god's stories, but Kwaku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Spider, has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been able to pay the price; I have received from him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Mmoboro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Hornets;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 have received from him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Mmoatia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Fairy; I have received from him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Osebo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Leopard; I have received from him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Onini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Python; and of his own accord,</a:t>
            </a:r>
          </a:p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has added his mother to the lot; all these things lie here." He said, " Sing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his praise." "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Eee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" (they shouted). The Sky-god said, " Kwaku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Ananse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from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to-day and going on for ever, I take my Sky-god's stories and I present them to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you,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kose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kose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kose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! my blessing, blessing, blessing. No more we shall call them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stories of the Sky-god, but we shall call them Spider-stories."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This, my story, which I have related, if it be sweet, (or) if it be not sweet, take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some elsewhere, and let some come back to 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1A3E9-F507-7FF6-E4EB-05CE3330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2" y="0"/>
            <a:ext cx="3730388" cy="53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30523</TotalTime>
  <Words>3219</Words>
  <Application>Microsoft Office PowerPoint</Application>
  <PresentationFormat>Widescreen</PresentationFormat>
  <Paragraphs>176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Demo Source Material: </vt:lpstr>
      <vt:lpstr>PowerPoint Presentation</vt:lpstr>
      <vt:lpstr>Ananse0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Worstell</dc:creator>
  <cp:lastModifiedBy>Bill Worstell</cp:lastModifiedBy>
  <cp:revision>21</cp:revision>
  <dcterms:created xsi:type="dcterms:W3CDTF">2024-12-05T19:33:04Z</dcterms:created>
  <dcterms:modified xsi:type="dcterms:W3CDTF">2025-02-12T22:03:08Z</dcterms:modified>
</cp:coreProperties>
</file>